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85" r:id="rId4"/>
    <p:sldId id="259" r:id="rId5"/>
    <p:sldId id="260" r:id="rId6"/>
    <p:sldId id="261" r:id="rId7"/>
    <p:sldId id="262" r:id="rId8"/>
    <p:sldId id="263" r:id="rId9"/>
    <p:sldId id="264" r:id="rId10"/>
    <p:sldId id="266" r:id="rId11"/>
    <p:sldId id="267" r:id="rId12"/>
    <p:sldId id="269" r:id="rId13"/>
    <p:sldId id="271" r:id="rId14"/>
    <p:sldId id="278" r:id="rId15"/>
    <p:sldId id="272" r:id="rId16"/>
    <p:sldId id="274" r:id="rId17"/>
    <p:sldId id="275" r:id="rId18"/>
    <p:sldId id="277" r:id="rId19"/>
    <p:sldId id="276" r:id="rId20"/>
    <p:sldId id="280" r:id="rId21"/>
    <p:sldId id="284" r:id="rId22"/>
    <p:sldId id="281" r:id="rId23"/>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01B"/>
    <a:srgbClr val="EF11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7" autoAdjust="0"/>
    <p:restoredTop sz="79747" autoAdjust="0"/>
  </p:normalViewPr>
  <p:slideViewPr>
    <p:cSldViewPr snapToGrid="0">
      <p:cViewPr varScale="1">
        <p:scale>
          <a:sx n="89" d="100"/>
          <a:sy n="89" d="100"/>
        </p:scale>
        <p:origin x="534" y="84"/>
      </p:cViewPr>
      <p:guideLst/>
    </p:cSldViewPr>
  </p:slideViewPr>
  <p:notesTextViewPr>
    <p:cViewPr>
      <p:scale>
        <a:sx n="1" d="1"/>
        <a:sy n="1" d="1"/>
      </p:scale>
      <p:origin x="0" y="0"/>
    </p:cViewPr>
  </p:notesTextViewPr>
  <p:notesViewPr>
    <p:cSldViewPr snapToGrid="0">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2C9A0D-EFA9-4CCC-9FC2-D229D3D40664}" type="doc">
      <dgm:prSet loTypeId="urn:microsoft.com/office/officeart/2008/layout/AlternatingHexagons" loCatId="list" qsTypeId="urn:microsoft.com/office/officeart/2005/8/quickstyle/simple3" qsCatId="simple" csTypeId="urn:microsoft.com/office/officeart/2005/8/colors/colorful1" csCatId="colorful" phldr="1"/>
      <dgm:spPr/>
      <dgm:t>
        <a:bodyPr/>
        <a:lstStyle/>
        <a:p>
          <a:endParaRPr lang="en-GB"/>
        </a:p>
      </dgm:t>
    </dgm:pt>
    <dgm:pt modelId="{BBD73FCD-6091-43C7-A55E-694587C44AE3}">
      <dgm:prSet phldrT="[Text]" custT="1"/>
      <dgm:spPr/>
      <dgm:t>
        <a:bodyPr/>
        <a:lstStyle/>
        <a:p>
          <a:r>
            <a:rPr lang="en-GB" sz="1400" b="1" dirty="0" smtClean="0"/>
            <a:t>Gov.</a:t>
          </a:r>
          <a:endParaRPr lang="en-GB" sz="1400" b="1" dirty="0"/>
        </a:p>
      </dgm:t>
    </dgm:pt>
    <dgm:pt modelId="{2B69C346-DE60-448F-AE6C-25AACB1F0756}" type="parTrans" cxnId="{16B2AA71-C63B-4470-A9A4-1EB948575146}">
      <dgm:prSet/>
      <dgm:spPr/>
      <dgm:t>
        <a:bodyPr/>
        <a:lstStyle/>
        <a:p>
          <a:endParaRPr lang="en-GB"/>
        </a:p>
      </dgm:t>
    </dgm:pt>
    <dgm:pt modelId="{3677DA6C-A50B-429B-B286-A43EDE87BC7D}" type="sibTrans" cxnId="{16B2AA71-C63B-4470-A9A4-1EB948575146}">
      <dgm:prSet/>
      <dgm:spPr/>
      <dgm:t>
        <a:bodyPr/>
        <a:lstStyle/>
        <a:p>
          <a:endParaRPr lang="en-GB"/>
        </a:p>
      </dgm:t>
    </dgm:pt>
    <dgm:pt modelId="{B5016B98-03B6-4F1A-91EF-48DA0D9704CC}">
      <dgm:prSet phldrT="[Text]" custT="1"/>
      <dgm:spPr/>
      <dgm:t>
        <a:bodyPr/>
        <a:lstStyle/>
        <a:p>
          <a:r>
            <a:rPr lang="en-GB" sz="1400" b="1" dirty="0" smtClean="0"/>
            <a:t>Health</a:t>
          </a:r>
          <a:endParaRPr lang="en-GB" sz="1400" b="1" dirty="0"/>
        </a:p>
      </dgm:t>
    </dgm:pt>
    <dgm:pt modelId="{CF260A68-B01C-4BCE-97EC-F0EA84E42EC6}" type="parTrans" cxnId="{C4DF0870-3C48-4F62-8D1F-D11F56E24001}">
      <dgm:prSet/>
      <dgm:spPr/>
      <dgm:t>
        <a:bodyPr/>
        <a:lstStyle/>
        <a:p>
          <a:endParaRPr lang="en-GB"/>
        </a:p>
      </dgm:t>
    </dgm:pt>
    <dgm:pt modelId="{005C207E-CA53-44B1-B418-6C38BA409A89}" type="sibTrans" cxnId="{C4DF0870-3C48-4F62-8D1F-D11F56E24001}">
      <dgm:prSet/>
      <dgm:spPr/>
      <dgm:t>
        <a:bodyPr/>
        <a:lstStyle/>
        <a:p>
          <a:endParaRPr lang="en-GB"/>
        </a:p>
      </dgm:t>
    </dgm:pt>
    <dgm:pt modelId="{CE51A50F-7408-440F-ABC6-85C3ACB2B5AD}">
      <dgm:prSet phldrT="[Text]" custT="1"/>
      <dgm:spPr/>
      <dgm:t>
        <a:bodyPr/>
        <a:lstStyle/>
        <a:p>
          <a:r>
            <a:rPr lang="en-GB" sz="1400" b="1" dirty="0" smtClean="0"/>
            <a:t>Media</a:t>
          </a:r>
          <a:endParaRPr lang="en-GB" sz="1400" b="1" dirty="0"/>
        </a:p>
      </dgm:t>
    </dgm:pt>
    <dgm:pt modelId="{D1558008-20BC-4350-B6E9-CA389570D0D8}" type="parTrans" cxnId="{299757B3-69F5-4979-9381-5A78A9329D5E}">
      <dgm:prSet/>
      <dgm:spPr/>
      <dgm:t>
        <a:bodyPr/>
        <a:lstStyle/>
        <a:p>
          <a:endParaRPr lang="en-GB"/>
        </a:p>
      </dgm:t>
    </dgm:pt>
    <dgm:pt modelId="{5B27E9A7-3A17-44E2-96A4-F0AA2C45EE3F}" type="sibTrans" cxnId="{299757B3-69F5-4979-9381-5A78A9329D5E}">
      <dgm:prSet/>
      <dgm:spPr/>
      <dgm:t>
        <a:bodyPr/>
        <a:lstStyle/>
        <a:p>
          <a:endParaRPr lang="en-GB"/>
        </a:p>
      </dgm:t>
    </dgm:pt>
    <dgm:pt modelId="{D70D959F-E1AE-4562-88A1-50702E076D24}">
      <dgm:prSet custT="1"/>
      <dgm:spPr/>
      <dgm:t>
        <a:bodyPr/>
        <a:lstStyle/>
        <a:p>
          <a:r>
            <a:rPr lang="en-GB" sz="1300" b="1" dirty="0" smtClean="0"/>
            <a:t>Markets</a:t>
          </a:r>
          <a:endParaRPr lang="en-GB" sz="1300" b="1" dirty="0"/>
        </a:p>
      </dgm:t>
    </dgm:pt>
    <dgm:pt modelId="{47B1B913-1F16-4A96-A3DD-52A483322B2F}" type="parTrans" cxnId="{A06F2508-1E18-401B-A845-099B1831E5F1}">
      <dgm:prSet/>
      <dgm:spPr/>
      <dgm:t>
        <a:bodyPr/>
        <a:lstStyle/>
        <a:p>
          <a:endParaRPr lang="en-GB"/>
        </a:p>
      </dgm:t>
    </dgm:pt>
    <dgm:pt modelId="{F8DA3591-60F6-4DE1-BAF7-2A6B29671AF9}" type="sibTrans" cxnId="{A06F2508-1E18-401B-A845-099B1831E5F1}">
      <dgm:prSet/>
      <dgm:spPr/>
      <dgm:t>
        <a:bodyPr/>
        <a:lstStyle/>
        <a:p>
          <a:endParaRPr lang="en-GB"/>
        </a:p>
      </dgm:t>
    </dgm:pt>
    <dgm:pt modelId="{568C03E9-EA21-49C3-84AB-B7CB338FC14F}">
      <dgm:prSet custT="1"/>
      <dgm:spPr/>
      <dgm:t>
        <a:bodyPr/>
        <a:lstStyle/>
        <a:p>
          <a:r>
            <a:rPr lang="en-GB" sz="1400" b="1" dirty="0" smtClean="0"/>
            <a:t>Ed.</a:t>
          </a:r>
          <a:endParaRPr lang="en-GB" sz="1400" b="1" dirty="0"/>
        </a:p>
      </dgm:t>
    </dgm:pt>
    <dgm:pt modelId="{CAE11CFE-C1FE-4898-84B3-97D6D45C655D}" type="parTrans" cxnId="{934BC85C-3AE2-44D9-8191-3334113A424B}">
      <dgm:prSet/>
      <dgm:spPr/>
      <dgm:t>
        <a:bodyPr/>
        <a:lstStyle/>
        <a:p>
          <a:endParaRPr lang="en-GB"/>
        </a:p>
      </dgm:t>
    </dgm:pt>
    <dgm:pt modelId="{8DE33283-6015-4BE3-AECD-7B004F0A2BAA}" type="sibTrans" cxnId="{934BC85C-3AE2-44D9-8191-3334113A424B}">
      <dgm:prSet/>
      <dgm:spPr/>
      <dgm:t>
        <a:bodyPr/>
        <a:lstStyle/>
        <a:p>
          <a:endParaRPr lang="en-GB"/>
        </a:p>
      </dgm:t>
    </dgm:pt>
    <dgm:pt modelId="{3E4429A6-8B5A-46CD-8A02-A9BEBAA48362}" type="pres">
      <dgm:prSet presAssocID="{A62C9A0D-EFA9-4CCC-9FC2-D229D3D40664}" presName="Name0" presStyleCnt="0">
        <dgm:presLayoutVars>
          <dgm:chMax/>
          <dgm:chPref/>
          <dgm:dir/>
          <dgm:animLvl val="lvl"/>
        </dgm:presLayoutVars>
      </dgm:prSet>
      <dgm:spPr/>
      <dgm:t>
        <a:bodyPr/>
        <a:lstStyle/>
        <a:p>
          <a:endParaRPr lang="en-GB"/>
        </a:p>
      </dgm:t>
    </dgm:pt>
    <dgm:pt modelId="{A00C258E-1472-4DF8-BEF2-92129AA12B51}" type="pres">
      <dgm:prSet presAssocID="{BBD73FCD-6091-43C7-A55E-694587C44AE3}" presName="composite" presStyleCnt="0"/>
      <dgm:spPr/>
    </dgm:pt>
    <dgm:pt modelId="{6A8DE5C6-C63A-42AE-9187-2B35E28596CC}" type="pres">
      <dgm:prSet presAssocID="{BBD73FCD-6091-43C7-A55E-694587C44AE3}" presName="Parent1" presStyleLbl="node1" presStyleIdx="0" presStyleCnt="10">
        <dgm:presLayoutVars>
          <dgm:chMax val="1"/>
          <dgm:chPref val="1"/>
          <dgm:bulletEnabled val="1"/>
        </dgm:presLayoutVars>
      </dgm:prSet>
      <dgm:spPr/>
      <dgm:t>
        <a:bodyPr/>
        <a:lstStyle/>
        <a:p>
          <a:endParaRPr lang="en-GB"/>
        </a:p>
      </dgm:t>
    </dgm:pt>
    <dgm:pt modelId="{6F75392C-25BB-4980-ADAE-0B46ED74CB09}" type="pres">
      <dgm:prSet presAssocID="{BBD73FCD-6091-43C7-A55E-694587C44AE3}" presName="Childtext1" presStyleLbl="revTx" presStyleIdx="0" presStyleCnt="5">
        <dgm:presLayoutVars>
          <dgm:chMax val="0"/>
          <dgm:chPref val="0"/>
          <dgm:bulletEnabled val="1"/>
        </dgm:presLayoutVars>
      </dgm:prSet>
      <dgm:spPr/>
      <dgm:t>
        <a:bodyPr/>
        <a:lstStyle/>
        <a:p>
          <a:endParaRPr lang="en-GB"/>
        </a:p>
      </dgm:t>
    </dgm:pt>
    <dgm:pt modelId="{E84CC6D6-EFDF-4765-9F0B-EB3BA456CFA3}" type="pres">
      <dgm:prSet presAssocID="{BBD73FCD-6091-43C7-A55E-694587C44AE3}" presName="BalanceSpacing" presStyleCnt="0"/>
      <dgm:spPr/>
    </dgm:pt>
    <dgm:pt modelId="{87CEF18A-471F-4168-9955-8CA453198807}" type="pres">
      <dgm:prSet presAssocID="{BBD73FCD-6091-43C7-A55E-694587C44AE3}" presName="BalanceSpacing1" presStyleCnt="0"/>
      <dgm:spPr/>
    </dgm:pt>
    <dgm:pt modelId="{616E2E35-4A4C-4853-ACD8-8663210FF1D6}" type="pres">
      <dgm:prSet presAssocID="{3677DA6C-A50B-429B-B286-A43EDE87BC7D}" presName="Accent1Text" presStyleLbl="node1" presStyleIdx="1" presStyleCnt="10"/>
      <dgm:spPr/>
      <dgm:t>
        <a:bodyPr/>
        <a:lstStyle/>
        <a:p>
          <a:endParaRPr lang="en-GB"/>
        </a:p>
      </dgm:t>
    </dgm:pt>
    <dgm:pt modelId="{DE06A57C-052C-4F55-B4E3-C79BD44D682C}" type="pres">
      <dgm:prSet presAssocID="{3677DA6C-A50B-429B-B286-A43EDE87BC7D}" presName="spaceBetweenRectangles" presStyleCnt="0"/>
      <dgm:spPr/>
    </dgm:pt>
    <dgm:pt modelId="{332C5D5F-FF36-471F-8E31-3DC8B5D22557}" type="pres">
      <dgm:prSet presAssocID="{B5016B98-03B6-4F1A-91EF-48DA0D9704CC}" presName="composite" presStyleCnt="0"/>
      <dgm:spPr/>
    </dgm:pt>
    <dgm:pt modelId="{9A8B6843-5744-43A2-8334-209B83F42082}" type="pres">
      <dgm:prSet presAssocID="{B5016B98-03B6-4F1A-91EF-48DA0D9704CC}" presName="Parent1" presStyleLbl="node1" presStyleIdx="2" presStyleCnt="10">
        <dgm:presLayoutVars>
          <dgm:chMax val="1"/>
          <dgm:chPref val="1"/>
          <dgm:bulletEnabled val="1"/>
        </dgm:presLayoutVars>
      </dgm:prSet>
      <dgm:spPr/>
      <dgm:t>
        <a:bodyPr/>
        <a:lstStyle/>
        <a:p>
          <a:endParaRPr lang="en-GB"/>
        </a:p>
      </dgm:t>
    </dgm:pt>
    <dgm:pt modelId="{E00CF79A-07A1-4810-A150-826263D58171}" type="pres">
      <dgm:prSet presAssocID="{B5016B98-03B6-4F1A-91EF-48DA0D9704CC}" presName="Childtext1" presStyleLbl="revTx" presStyleIdx="1" presStyleCnt="5">
        <dgm:presLayoutVars>
          <dgm:chMax val="0"/>
          <dgm:chPref val="0"/>
          <dgm:bulletEnabled val="1"/>
        </dgm:presLayoutVars>
      </dgm:prSet>
      <dgm:spPr/>
      <dgm:t>
        <a:bodyPr/>
        <a:lstStyle/>
        <a:p>
          <a:endParaRPr lang="en-GB"/>
        </a:p>
      </dgm:t>
    </dgm:pt>
    <dgm:pt modelId="{9BF215CE-315A-4CC5-B070-503EF8CE99ED}" type="pres">
      <dgm:prSet presAssocID="{B5016B98-03B6-4F1A-91EF-48DA0D9704CC}" presName="BalanceSpacing" presStyleCnt="0"/>
      <dgm:spPr/>
    </dgm:pt>
    <dgm:pt modelId="{43F96A77-D021-426F-A182-69BB055E0449}" type="pres">
      <dgm:prSet presAssocID="{B5016B98-03B6-4F1A-91EF-48DA0D9704CC}" presName="BalanceSpacing1" presStyleCnt="0"/>
      <dgm:spPr/>
    </dgm:pt>
    <dgm:pt modelId="{DB51445A-BC24-4B65-BD4E-2400BA1E2D76}" type="pres">
      <dgm:prSet presAssocID="{005C207E-CA53-44B1-B418-6C38BA409A89}" presName="Accent1Text" presStyleLbl="node1" presStyleIdx="3" presStyleCnt="10"/>
      <dgm:spPr/>
      <dgm:t>
        <a:bodyPr/>
        <a:lstStyle/>
        <a:p>
          <a:endParaRPr lang="en-GB"/>
        </a:p>
      </dgm:t>
    </dgm:pt>
    <dgm:pt modelId="{E2E1B7A6-E751-4217-8D84-A3BA5A567A0A}" type="pres">
      <dgm:prSet presAssocID="{005C207E-CA53-44B1-B418-6C38BA409A89}" presName="spaceBetweenRectangles" presStyleCnt="0"/>
      <dgm:spPr/>
    </dgm:pt>
    <dgm:pt modelId="{A6AA4435-7616-4CDE-A427-2BD29813BC6C}" type="pres">
      <dgm:prSet presAssocID="{CE51A50F-7408-440F-ABC6-85C3ACB2B5AD}" presName="composite" presStyleCnt="0"/>
      <dgm:spPr/>
    </dgm:pt>
    <dgm:pt modelId="{5C9B0A9B-4DEB-4FC4-95F8-908A2F986EA2}" type="pres">
      <dgm:prSet presAssocID="{CE51A50F-7408-440F-ABC6-85C3ACB2B5AD}" presName="Parent1" presStyleLbl="node1" presStyleIdx="4" presStyleCnt="10" custLinFactNeighborX="-312" custLinFactNeighborY="350">
        <dgm:presLayoutVars>
          <dgm:chMax val="1"/>
          <dgm:chPref val="1"/>
          <dgm:bulletEnabled val="1"/>
        </dgm:presLayoutVars>
      </dgm:prSet>
      <dgm:spPr/>
      <dgm:t>
        <a:bodyPr/>
        <a:lstStyle/>
        <a:p>
          <a:endParaRPr lang="en-GB"/>
        </a:p>
      </dgm:t>
    </dgm:pt>
    <dgm:pt modelId="{2F4FF399-D48F-40F1-8741-872DBF922D1D}" type="pres">
      <dgm:prSet presAssocID="{CE51A50F-7408-440F-ABC6-85C3ACB2B5AD}" presName="Childtext1" presStyleLbl="revTx" presStyleIdx="2" presStyleCnt="5">
        <dgm:presLayoutVars>
          <dgm:chMax val="0"/>
          <dgm:chPref val="0"/>
          <dgm:bulletEnabled val="1"/>
        </dgm:presLayoutVars>
      </dgm:prSet>
      <dgm:spPr/>
      <dgm:t>
        <a:bodyPr/>
        <a:lstStyle/>
        <a:p>
          <a:endParaRPr lang="en-GB"/>
        </a:p>
      </dgm:t>
    </dgm:pt>
    <dgm:pt modelId="{629B09CD-CB95-4A28-B28B-CE1699F790A0}" type="pres">
      <dgm:prSet presAssocID="{CE51A50F-7408-440F-ABC6-85C3ACB2B5AD}" presName="BalanceSpacing" presStyleCnt="0"/>
      <dgm:spPr/>
    </dgm:pt>
    <dgm:pt modelId="{C9783D09-FBE7-4971-9B2D-AA8EF0FAE703}" type="pres">
      <dgm:prSet presAssocID="{CE51A50F-7408-440F-ABC6-85C3ACB2B5AD}" presName="BalanceSpacing1" presStyleCnt="0"/>
      <dgm:spPr/>
    </dgm:pt>
    <dgm:pt modelId="{96420F3D-9312-4F14-97A6-CA1216B18586}" type="pres">
      <dgm:prSet presAssocID="{5B27E9A7-3A17-44E2-96A4-F0AA2C45EE3F}" presName="Accent1Text" presStyleLbl="node1" presStyleIdx="5" presStyleCnt="10"/>
      <dgm:spPr/>
      <dgm:t>
        <a:bodyPr/>
        <a:lstStyle/>
        <a:p>
          <a:endParaRPr lang="en-GB"/>
        </a:p>
      </dgm:t>
    </dgm:pt>
    <dgm:pt modelId="{A1AF428F-4094-4D1C-A2A1-CC5AA1021734}" type="pres">
      <dgm:prSet presAssocID="{5B27E9A7-3A17-44E2-96A4-F0AA2C45EE3F}" presName="spaceBetweenRectangles" presStyleCnt="0"/>
      <dgm:spPr/>
    </dgm:pt>
    <dgm:pt modelId="{BF09101F-CFC9-4F11-8725-132E31D17383}" type="pres">
      <dgm:prSet presAssocID="{D70D959F-E1AE-4562-88A1-50702E076D24}" presName="composite" presStyleCnt="0"/>
      <dgm:spPr/>
    </dgm:pt>
    <dgm:pt modelId="{9F2847E0-6951-44FE-BB36-76A77E2EF845}" type="pres">
      <dgm:prSet presAssocID="{D70D959F-E1AE-4562-88A1-50702E076D24}" presName="Parent1" presStyleLbl="node1" presStyleIdx="6" presStyleCnt="10">
        <dgm:presLayoutVars>
          <dgm:chMax val="1"/>
          <dgm:chPref val="1"/>
          <dgm:bulletEnabled val="1"/>
        </dgm:presLayoutVars>
      </dgm:prSet>
      <dgm:spPr/>
      <dgm:t>
        <a:bodyPr/>
        <a:lstStyle/>
        <a:p>
          <a:endParaRPr lang="en-GB"/>
        </a:p>
      </dgm:t>
    </dgm:pt>
    <dgm:pt modelId="{D29309AB-771A-4081-9F25-168E452ED1A3}" type="pres">
      <dgm:prSet presAssocID="{D70D959F-E1AE-4562-88A1-50702E076D24}" presName="Childtext1" presStyleLbl="revTx" presStyleIdx="3" presStyleCnt="5">
        <dgm:presLayoutVars>
          <dgm:chMax val="0"/>
          <dgm:chPref val="0"/>
          <dgm:bulletEnabled val="1"/>
        </dgm:presLayoutVars>
      </dgm:prSet>
      <dgm:spPr/>
    </dgm:pt>
    <dgm:pt modelId="{40A699AB-53D7-42AE-BD17-E23AFB7928B5}" type="pres">
      <dgm:prSet presAssocID="{D70D959F-E1AE-4562-88A1-50702E076D24}" presName="BalanceSpacing" presStyleCnt="0"/>
      <dgm:spPr/>
    </dgm:pt>
    <dgm:pt modelId="{53D3A7FF-F142-4882-A91A-2CF8EEA8F387}" type="pres">
      <dgm:prSet presAssocID="{D70D959F-E1AE-4562-88A1-50702E076D24}" presName="BalanceSpacing1" presStyleCnt="0"/>
      <dgm:spPr/>
    </dgm:pt>
    <dgm:pt modelId="{CDC9A340-BD83-4DC8-B7B5-BD54E066FB55}" type="pres">
      <dgm:prSet presAssocID="{F8DA3591-60F6-4DE1-BAF7-2A6B29671AF9}" presName="Accent1Text" presStyleLbl="node1" presStyleIdx="7" presStyleCnt="10"/>
      <dgm:spPr/>
      <dgm:t>
        <a:bodyPr/>
        <a:lstStyle/>
        <a:p>
          <a:endParaRPr lang="en-GB"/>
        </a:p>
      </dgm:t>
    </dgm:pt>
    <dgm:pt modelId="{86ADE2F3-12EF-41CF-A2F1-72FD05A07AB0}" type="pres">
      <dgm:prSet presAssocID="{F8DA3591-60F6-4DE1-BAF7-2A6B29671AF9}" presName="spaceBetweenRectangles" presStyleCnt="0"/>
      <dgm:spPr/>
    </dgm:pt>
    <dgm:pt modelId="{82A57261-980E-47D7-B766-94460CDD46FB}" type="pres">
      <dgm:prSet presAssocID="{568C03E9-EA21-49C3-84AB-B7CB338FC14F}" presName="composite" presStyleCnt="0"/>
      <dgm:spPr/>
    </dgm:pt>
    <dgm:pt modelId="{9F478741-620A-495B-A0D0-4F103E10FA99}" type="pres">
      <dgm:prSet presAssocID="{568C03E9-EA21-49C3-84AB-B7CB338FC14F}" presName="Parent1" presStyleLbl="node1" presStyleIdx="8" presStyleCnt="10">
        <dgm:presLayoutVars>
          <dgm:chMax val="1"/>
          <dgm:chPref val="1"/>
          <dgm:bulletEnabled val="1"/>
        </dgm:presLayoutVars>
      </dgm:prSet>
      <dgm:spPr/>
      <dgm:t>
        <a:bodyPr/>
        <a:lstStyle/>
        <a:p>
          <a:endParaRPr lang="en-GB"/>
        </a:p>
      </dgm:t>
    </dgm:pt>
    <dgm:pt modelId="{526368A6-D21F-4E78-9958-07431EC1E3BC}" type="pres">
      <dgm:prSet presAssocID="{568C03E9-EA21-49C3-84AB-B7CB338FC14F}" presName="Childtext1" presStyleLbl="revTx" presStyleIdx="4" presStyleCnt="5">
        <dgm:presLayoutVars>
          <dgm:chMax val="0"/>
          <dgm:chPref val="0"/>
          <dgm:bulletEnabled val="1"/>
        </dgm:presLayoutVars>
      </dgm:prSet>
      <dgm:spPr/>
    </dgm:pt>
    <dgm:pt modelId="{F5F9061A-2BC1-4B74-83CB-EA06720F904C}" type="pres">
      <dgm:prSet presAssocID="{568C03E9-EA21-49C3-84AB-B7CB338FC14F}" presName="BalanceSpacing" presStyleCnt="0"/>
      <dgm:spPr/>
    </dgm:pt>
    <dgm:pt modelId="{CB705F1B-FCAA-4D72-A4E7-963F23D580C3}" type="pres">
      <dgm:prSet presAssocID="{568C03E9-EA21-49C3-84AB-B7CB338FC14F}" presName="BalanceSpacing1" presStyleCnt="0"/>
      <dgm:spPr/>
    </dgm:pt>
    <dgm:pt modelId="{4FB32A20-7827-469F-9BAD-A64DC5D8DDB9}" type="pres">
      <dgm:prSet presAssocID="{8DE33283-6015-4BE3-AECD-7B004F0A2BAA}" presName="Accent1Text" presStyleLbl="node1" presStyleIdx="9" presStyleCnt="10"/>
      <dgm:spPr/>
      <dgm:t>
        <a:bodyPr/>
        <a:lstStyle/>
        <a:p>
          <a:endParaRPr lang="en-GB"/>
        </a:p>
      </dgm:t>
    </dgm:pt>
  </dgm:ptLst>
  <dgm:cxnLst>
    <dgm:cxn modelId="{FD9F7B97-100E-454B-8FBC-01FC1DA45007}" type="presOf" srcId="{A62C9A0D-EFA9-4CCC-9FC2-D229D3D40664}" destId="{3E4429A6-8B5A-46CD-8A02-A9BEBAA48362}" srcOrd="0" destOrd="0" presId="urn:microsoft.com/office/officeart/2008/layout/AlternatingHexagons"/>
    <dgm:cxn modelId="{69D2DDB5-4BA1-44FD-80BC-C39A3FF3F73C}" type="presOf" srcId="{568C03E9-EA21-49C3-84AB-B7CB338FC14F}" destId="{9F478741-620A-495B-A0D0-4F103E10FA99}" srcOrd="0" destOrd="0" presId="urn:microsoft.com/office/officeart/2008/layout/AlternatingHexagons"/>
    <dgm:cxn modelId="{16B2AA71-C63B-4470-A9A4-1EB948575146}" srcId="{A62C9A0D-EFA9-4CCC-9FC2-D229D3D40664}" destId="{BBD73FCD-6091-43C7-A55E-694587C44AE3}" srcOrd="0" destOrd="0" parTransId="{2B69C346-DE60-448F-AE6C-25AACB1F0756}" sibTransId="{3677DA6C-A50B-429B-B286-A43EDE87BC7D}"/>
    <dgm:cxn modelId="{299757B3-69F5-4979-9381-5A78A9329D5E}" srcId="{A62C9A0D-EFA9-4CCC-9FC2-D229D3D40664}" destId="{CE51A50F-7408-440F-ABC6-85C3ACB2B5AD}" srcOrd="2" destOrd="0" parTransId="{D1558008-20BC-4350-B6E9-CA389570D0D8}" sibTransId="{5B27E9A7-3A17-44E2-96A4-F0AA2C45EE3F}"/>
    <dgm:cxn modelId="{1819B0CB-DCD8-48B3-A80A-A23B8ED3E4A0}" type="presOf" srcId="{F8DA3591-60F6-4DE1-BAF7-2A6B29671AF9}" destId="{CDC9A340-BD83-4DC8-B7B5-BD54E066FB55}" srcOrd="0" destOrd="0" presId="urn:microsoft.com/office/officeart/2008/layout/AlternatingHexagons"/>
    <dgm:cxn modelId="{28DE299E-4DDF-4231-9294-C60B9FA3AC43}" type="presOf" srcId="{D70D959F-E1AE-4562-88A1-50702E076D24}" destId="{9F2847E0-6951-44FE-BB36-76A77E2EF845}" srcOrd="0" destOrd="0" presId="urn:microsoft.com/office/officeart/2008/layout/AlternatingHexagons"/>
    <dgm:cxn modelId="{BE60DA00-D8D9-475D-8DBC-FE76E92FE2DF}" type="presOf" srcId="{8DE33283-6015-4BE3-AECD-7B004F0A2BAA}" destId="{4FB32A20-7827-469F-9BAD-A64DC5D8DDB9}" srcOrd="0" destOrd="0" presId="urn:microsoft.com/office/officeart/2008/layout/AlternatingHexagons"/>
    <dgm:cxn modelId="{72CEE965-B273-44DD-B6E4-0E2C5469429B}" type="presOf" srcId="{B5016B98-03B6-4F1A-91EF-48DA0D9704CC}" destId="{9A8B6843-5744-43A2-8334-209B83F42082}" srcOrd="0" destOrd="0" presId="urn:microsoft.com/office/officeart/2008/layout/AlternatingHexagons"/>
    <dgm:cxn modelId="{C6C18DEB-AA52-4118-A4CB-83B97791AE17}" type="presOf" srcId="{CE51A50F-7408-440F-ABC6-85C3ACB2B5AD}" destId="{5C9B0A9B-4DEB-4FC4-95F8-908A2F986EA2}" srcOrd="0" destOrd="0" presId="urn:microsoft.com/office/officeart/2008/layout/AlternatingHexagons"/>
    <dgm:cxn modelId="{B6EB3ACD-9A05-46E1-927B-2BE686007374}" type="presOf" srcId="{BBD73FCD-6091-43C7-A55E-694587C44AE3}" destId="{6A8DE5C6-C63A-42AE-9187-2B35E28596CC}" srcOrd="0" destOrd="0" presId="urn:microsoft.com/office/officeart/2008/layout/AlternatingHexagons"/>
    <dgm:cxn modelId="{934BC85C-3AE2-44D9-8191-3334113A424B}" srcId="{A62C9A0D-EFA9-4CCC-9FC2-D229D3D40664}" destId="{568C03E9-EA21-49C3-84AB-B7CB338FC14F}" srcOrd="4" destOrd="0" parTransId="{CAE11CFE-C1FE-4898-84B3-97D6D45C655D}" sibTransId="{8DE33283-6015-4BE3-AECD-7B004F0A2BAA}"/>
    <dgm:cxn modelId="{29FA7A40-F07C-4E53-8F45-FD642BC8B1A6}" type="presOf" srcId="{005C207E-CA53-44B1-B418-6C38BA409A89}" destId="{DB51445A-BC24-4B65-BD4E-2400BA1E2D76}" srcOrd="0" destOrd="0" presId="urn:microsoft.com/office/officeart/2008/layout/AlternatingHexagons"/>
    <dgm:cxn modelId="{8A312D81-DC0E-4FA8-8D20-AAB5852CA9B5}" type="presOf" srcId="{3677DA6C-A50B-429B-B286-A43EDE87BC7D}" destId="{616E2E35-4A4C-4853-ACD8-8663210FF1D6}" srcOrd="0" destOrd="0" presId="urn:microsoft.com/office/officeart/2008/layout/AlternatingHexagons"/>
    <dgm:cxn modelId="{A06F2508-1E18-401B-A845-099B1831E5F1}" srcId="{A62C9A0D-EFA9-4CCC-9FC2-D229D3D40664}" destId="{D70D959F-E1AE-4562-88A1-50702E076D24}" srcOrd="3" destOrd="0" parTransId="{47B1B913-1F16-4A96-A3DD-52A483322B2F}" sibTransId="{F8DA3591-60F6-4DE1-BAF7-2A6B29671AF9}"/>
    <dgm:cxn modelId="{C4DF0870-3C48-4F62-8D1F-D11F56E24001}" srcId="{A62C9A0D-EFA9-4CCC-9FC2-D229D3D40664}" destId="{B5016B98-03B6-4F1A-91EF-48DA0D9704CC}" srcOrd="1" destOrd="0" parTransId="{CF260A68-B01C-4BCE-97EC-F0EA84E42EC6}" sibTransId="{005C207E-CA53-44B1-B418-6C38BA409A89}"/>
    <dgm:cxn modelId="{88EF0A7A-3737-44BD-A083-7A0D44D3680A}" type="presOf" srcId="{5B27E9A7-3A17-44E2-96A4-F0AA2C45EE3F}" destId="{96420F3D-9312-4F14-97A6-CA1216B18586}" srcOrd="0" destOrd="0" presId="urn:microsoft.com/office/officeart/2008/layout/AlternatingHexagons"/>
    <dgm:cxn modelId="{A14C7DC1-2B79-4DA9-BE76-D399E816E10F}" type="presParOf" srcId="{3E4429A6-8B5A-46CD-8A02-A9BEBAA48362}" destId="{A00C258E-1472-4DF8-BEF2-92129AA12B51}" srcOrd="0" destOrd="0" presId="urn:microsoft.com/office/officeart/2008/layout/AlternatingHexagons"/>
    <dgm:cxn modelId="{DEB501F6-19A8-48E5-BDA2-9359D9D48E18}" type="presParOf" srcId="{A00C258E-1472-4DF8-BEF2-92129AA12B51}" destId="{6A8DE5C6-C63A-42AE-9187-2B35E28596CC}" srcOrd="0" destOrd="0" presId="urn:microsoft.com/office/officeart/2008/layout/AlternatingHexagons"/>
    <dgm:cxn modelId="{3E403A29-1635-4DEF-9BB1-D25B6D532433}" type="presParOf" srcId="{A00C258E-1472-4DF8-BEF2-92129AA12B51}" destId="{6F75392C-25BB-4980-ADAE-0B46ED74CB09}" srcOrd="1" destOrd="0" presId="urn:microsoft.com/office/officeart/2008/layout/AlternatingHexagons"/>
    <dgm:cxn modelId="{6CF4C829-4F9E-4C9B-8FDA-EB53823BB619}" type="presParOf" srcId="{A00C258E-1472-4DF8-BEF2-92129AA12B51}" destId="{E84CC6D6-EFDF-4765-9F0B-EB3BA456CFA3}" srcOrd="2" destOrd="0" presId="urn:microsoft.com/office/officeart/2008/layout/AlternatingHexagons"/>
    <dgm:cxn modelId="{42A955A9-C8CA-4B24-ACF2-D52A00C87989}" type="presParOf" srcId="{A00C258E-1472-4DF8-BEF2-92129AA12B51}" destId="{87CEF18A-471F-4168-9955-8CA453198807}" srcOrd="3" destOrd="0" presId="urn:microsoft.com/office/officeart/2008/layout/AlternatingHexagons"/>
    <dgm:cxn modelId="{6AF35A91-E45E-4751-95BB-1A2D97A236CE}" type="presParOf" srcId="{A00C258E-1472-4DF8-BEF2-92129AA12B51}" destId="{616E2E35-4A4C-4853-ACD8-8663210FF1D6}" srcOrd="4" destOrd="0" presId="urn:microsoft.com/office/officeart/2008/layout/AlternatingHexagons"/>
    <dgm:cxn modelId="{8FE9F2A4-BF93-494C-BFF3-DABEE2CA67E6}" type="presParOf" srcId="{3E4429A6-8B5A-46CD-8A02-A9BEBAA48362}" destId="{DE06A57C-052C-4F55-B4E3-C79BD44D682C}" srcOrd="1" destOrd="0" presId="urn:microsoft.com/office/officeart/2008/layout/AlternatingHexagons"/>
    <dgm:cxn modelId="{FE352AB4-806E-4F69-A96C-2E0D7C46748F}" type="presParOf" srcId="{3E4429A6-8B5A-46CD-8A02-A9BEBAA48362}" destId="{332C5D5F-FF36-471F-8E31-3DC8B5D22557}" srcOrd="2" destOrd="0" presId="urn:microsoft.com/office/officeart/2008/layout/AlternatingHexagons"/>
    <dgm:cxn modelId="{95085B69-6063-41DF-A24A-1015FBB27DC4}" type="presParOf" srcId="{332C5D5F-FF36-471F-8E31-3DC8B5D22557}" destId="{9A8B6843-5744-43A2-8334-209B83F42082}" srcOrd="0" destOrd="0" presId="urn:microsoft.com/office/officeart/2008/layout/AlternatingHexagons"/>
    <dgm:cxn modelId="{6FD2E5F7-C2DD-47A0-8A49-02E1D42AF2E3}" type="presParOf" srcId="{332C5D5F-FF36-471F-8E31-3DC8B5D22557}" destId="{E00CF79A-07A1-4810-A150-826263D58171}" srcOrd="1" destOrd="0" presId="urn:microsoft.com/office/officeart/2008/layout/AlternatingHexagons"/>
    <dgm:cxn modelId="{6DCEC968-E6F2-4122-B05F-B597A68B5CCC}" type="presParOf" srcId="{332C5D5F-FF36-471F-8E31-3DC8B5D22557}" destId="{9BF215CE-315A-4CC5-B070-503EF8CE99ED}" srcOrd="2" destOrd="0" presId="urn:microsoft.com/office/officeart/2008/layout/AlternatingHexagons"/>
    <dgm:cxn modelId="{100CB5FE-70F1-410C-8AB0-F0A999A50A50}" type="presParOf" srcId="{332C5D5F-FF36-471F-8E31-3DC8B5D22557}" destId="{43F96A77-D021-426F-A182-69BB055E0449}" srcOrd="3" destOrd="0" presId="urn:microsoft.com/office/officeart/2008/layout/AlternatingHexagons"/>
    <dgm:cxn modelId="{9B2475D8-2375-4823-BA76-D947033AC5AA}" type="presParOf" srcId="{332C5D5F-FF36-471F-8E31-3DC8B5D22557}" destId="{DB51445A-BC24-4B65-BD4E-2400BA1E2D76}" srcOrd="4" destOrd="0" presId="urn:microsoft.com/office/officeart/2008/layout/AlternatingHexagons"/>
    <dgm:cxn modelId="{60C07DB3-66A5-4554-A5B2-2AC867EC9281}" type="presParOf" srcId="{3E4429A6-8B5A-46CD-8A02-A9BEBAA48362}" destId="{E2E1B7A6-E751-4217-8D84-A3BA5A567A0A}" srcOrd="3" destOrd="0" presId="urn:microsoft.com/office/officeart/2008/layout/AlternatingHexagons"/>
    <dgm:cxn modelId="{124524FC-0585-449C-9AFE-9C1D8BFDACF2}" type="presParOf" srcId="{3E4429A6-8B5A-46CD-8A02-A9BEBAA48362}" destId="{A6AA4435-7616-4CDE-A427-2BD29813BC6C}" srcOrd="4" destOrd="0" presId="urn:microsoft.com/office/officeart/2008/layout/AlternatingHexagons"/>
    <dgm:cxn modelId="{48CD3EFA-DFE3-483A-932F-C7772AB160F8}" type="presParOf" srcId="{A6AA4435-7616-4CDE-A427-2BD29813BC6C}" destId="{5C9B0A9B-4DEB-4FC4-95F8-908A2F986EA2}" srcOrd="0" destOrd="0" presId="urn:microsoft.com/office/officeart/2008/layout/AlternatingHexagons"/>
    <dgm:cxn modelId="{1C86D386-82AB-4158-A34D-91F7BB483368}" type="presParOf" srcId="{A6AA4435-7616-4CDE-A427-2BD29813BC6C}" destId="{2F4FF399-D48F-40F1-8741-872DBF922D1D}" srcOrd="1" destOrd="0" presId="urn:microsoft.com/office/officeart/2008/layout/AlternatingHexagons"/>
    <dgm:cxn modelId="{B96911F5-8F46-4C99-9663-81C08BCC0341}" type="presParOf" srcId="{A6AA4435-7616-4CDE-A427-2BD29813BC6C}" destId="{629B09CD-CB95-4A28-B28B-CE1699F790A0}" srcOrd="2" destOrd="0" presId="urn:microsoft.com/office/officeart/2008/layout/AlternatingHexagons"/>
    <dgm:cxn modelId="{D73BDCCD-7234-49E0-B80A-29A4534CEA2B}" type="presParOf" srcId="{A6AA4435-7616-4CDE-A427-2BD29813BC6C}" destId="{C9783D09-FBE7-4971-9B2D-AA8EF0FAE703}" srcOrd="3" destOrd="0" presId="urn:microsoft.com/office/officeart/2008/layout/AlternatingHexagons"/>
    <dgm:cxn modelId="{757ADD85-BAEA-4373-8099-D108E9B9E711}" type="presParOf" srcId="{A6AA4435-7616-4CDE-A427-2BD29813BC6C}" destId="{96420F3D-9312-4F14-97A6-CA1216B18586}" srcOrd="4" destOrd="0" presId="urn:microsoft.com/office/officeart/2008/layout/AlternatingHexagons"/>
    <dgm:cxn modelId="{BBE30F08-2FB4-4E13-BF3E-B1C1D0262D60}" type="presParOf" srcId="{3E4429A6-8B5A-46CD-8A02-A9BEBAA48362}" destId="{A1AF428F-4094-4D1C-A2A1-CC5AA1021734}" srcOrd="5" destOrd="0" presId="urn:microsoft.com/office/officeart/2008/layout/AlternatingHexagons"/>
    <dgm:cxn modelId="{EC14A420-C55E-4CEE-9879-1479A296E165}" type="presParOf" srcId="{3E4429A6-8B5A-46CD-8A02-A9BEBAA48362}" destId="{BF09101F-CFC9-4F11-8725-132E31D17383}" srcOrd="6" destOrd="0" presId="urn:microsoft.com/office/officeart/2008/layout/AlternatingHexagons"/>
    <dgm:cxn modelId="{E7CD85CC-8609-44EE-A23C-C246120D6FF9}" type="presParOf" srcId="{BF09101F-CFC9-4F11-8725-132E31D17383}" destId="{9F2847E0-6951-44FE-BB36-76A77E2EF845}" srcOrd="0" destOrd="0" presId="urn:microsoft.com/office/officeart/2008/layout/AlternatingHexagons"/>
    <dgm:cxn modelId="{A626397A-7BBD-45D2-B275-EC7704DF8D8F}" type="presParOf" srcId="{BF09101F-CFC9-4F11-8725-132E31D17383}" destId="{D29309AB-771A-4081-9F25-168E452ED1A3}" srcOrd="1" destOrd="0" presId="urn:microsoft.com/office/officeart/2008/layout/AlternatingHexagons"/>
    <dgm:cxn modelId="{6892FE21-37F3-4E6D-B1FD-44CB8DB50C0C}" type="presParOf" srcId="{BF09101F-CFC9-4F11-8725-132E31D17383}" destId="{40A699AB-53D7-42AE-BD17-E23AFB7928B5}" srcOrd="2" destOrd="0" presId="urn:microsoft.com/office/officeart/2008/layout/AlternatingHexagons"/>
    <dgm:cxn modelId="{E2B38F31-190C-405C-B48B-F791FEF313DF}" type="presParOf" srcId="{BF09101F-CFC9-4F11-8725-132E31D17383}" destId="{53D3A7FF-F142-4882-A91A-2CF8EEA8F387}" srcOrd="3" destOrd="0" presId="urn:microsoft.com/office/officeart/2008/layout/AlternatingHexagons"/>
    <dgm:cxn modelId="{6B5D2C76-E134-454B-8760-5EBED763E2D4}" type="presParOf" srcId="{BF09101F-CFC9-4F11-8725-132E31D17383}" destId="{CDC9A340-BD83-4DC8-B7B5-BD54E066FB55}" srcOrd="4" destOrd="0" presId="urn:microsoft.com/office/officeart/2008/layout/AlternatingHexagons"/>
    <dgm:cxn modelId="{4C46BEE8-EA9D-48E4-B23D-1D82EF1B9063}" type="presParOf" srcId="{3E4429A6-8B5A-46CD-8A02-A9BEBAA48362}" destId="{86ADE2F3-12EF-41CF-A2F1-72FD05A07AB0}" srcOrd="7" destOrd="0" presId="urn:microsoft.com/office/officeart/2008/layout/AlternatingHexagons"/>
    <dgm:cxn modelId="{C5DF3E42-5913-40D3-A0B1-6819E8126D15}" type="presParOf" srcId="{3E4429A6-8B5A-46CD-8A02-A9BEBAA48362}" destId="{82A57261-980E-47D7-B766-94460CDD46FB}" srcOrd="8" destOrd="0" presId="urn:microsoft.com/office/officeart/2008/layout/AlternatingHexagons"/>
    <dgm:cxn modelId="{AAE78AE4-D037-4E89-9709-E91D30FAD8D2}" type="presParOf" srcId="{82A57261-980E-47D7-B766-94460CDD46FB}" destId="{9F478741-620A-495B-A0D0-4F103E10FA99}" srcOrd="0" destOrd="0" presId="urn:microsoft.com/office/officeart/2008/layout/AlternatingHexagons"/>
    <dgm:cxn modelId="{A8310CDD-A56D-4614-9671-B6DC689F5F1C}" type="presParOf" srcId="{82A57261-980E-47D7-B766-94460CDD46FB}" destId="{526368A6-D21F-4E78-9958-07431EC1E3BC}" srcOrd="1" destOrd="0" presId="urn:microsoft.com/office/officeart/2008/layout/AlternatingHexagons"/>
    <dgm:cxn modelId="{4DC13F82-49FF-4083-814B-CC77F043A219}" type="presParOf" srcId="{82A57261-980E-47D7-B766-94460CDD46FB}" destId="{F5F9061A-2BC1-4B74-83CB-EA06720F904C}" srcOrd="2" destOrd="0" presId="urn:microsoft.com/office/officeart/2008/layout/AlternatingHexagons"/>
    <dgm:cxn modelId="{F05EBCDC-9448-4AEE-86EE-7D554C72FD6C}" type="presParOf" srcId="{82A57261-980E-47D7-B766-94460CDD46FB}" destId="{CB705F1B-FCAA-4D72-A4E7-963F23D580C3}" srcOrd="3" destOrd="0" presId="urn:microsoft.com/office/officeart/2008/layout/AlternatingHexagons"/>
    <dgm:cxn modelId="{955A2EE9-1BB7-469D-8EB6-153E88BB242A}" type="presParOf" srcId="{82A57261-980E-47D7-B766-94460CDD46FB}" destId="{4FB32A20-7827-469F-9BAD-A64DC5D8DDB9}"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587C56-4AB3-4357-8C39-4B869A39A5CC}" type="doc">
      <dgm:prSet loTypeId="urn:microsoft.com/office/officeart/2008/layout/AlternatingHexagons" loCatId="list" qsTypeId="urn:microsoft.com/office/officeart/2005/8/quickstyle/simple3" qsCatId="simple" csTypeId="urn:microsoft.com/office/officeart/2005/8/colors/colorful1" csCatId="colorful" phldr="1"/>
      <dgm:spPr/>
      <dgm:t>
        <a:bodyPr/>
        <a:lstStyle/>
        <a:p>
          <a:endParaRPr lang="en-GB"/>
        </a:p>
      </dgm:t>
    </dgm:pt>
    <dgm:pt modelId="{CB53629A-C33F-44D4-A7D7-5D2423BF6448}">
      <dgm:prSet phldrT="[Text]" custT="1"/>
      <dgm:spPr/>
      <dgm:t>
        <a:bodyPr/>
        <a:lstStyle/>
        <a:p>
          <a:r>
            <a:rPr lang="en-GB" sz="1400" b="1" dirty="0" smtClean="0"/>
            <a:t>Social Norms	</a:t>
          </a:r>
          <a:endParaRPr lang="en-GB" sz="1400" b="1" dirty="0"/>
        </a:p>
      </dgm:t>
    </dgm:pt>
    <dgm:pt modelId="{36701853-8E3B-458D-9CD4-B1401BA9F479}" type="parTrans" cxnId="{E7AF61E9-E72B-48B7-AE32-90D5B2F43FDC}">
      <dgm:prSet/>
      <dgm:spPr/>
      <dgm:t>
        <a:bodyPr/>
        <a:lstStyle/>
        <a:p>
          <a:endParaRPr lang="en-GB"/>
        </a:p>
      </dgm:t>
    </dgm:pt>
    <dgm:pt modelId="{BAB550A2-529F-480E-B301-1409FDA31E4F}" type="sibTrans" cxnId="{E7AF61E9-E72B-48B7-AE32-90D5B2F43FDC}">
      <dgm:prSet/>
      <dgm:spPr/>
      <dgm:t>
        <a:bodyPr/>
        <a:lstStyle/>
        <a:p>
          <a:endParaRPr lang="en-GB"/>
        </a:p>
      </dgm:t>
    </dgm:pt>
    <dgm:pt modelId="{FABD8B98-5F45-4FE4-B5AD-435376669F0D}">
      <dgm:prSet phldrT="[Text]" custT="1"/>
      <dgm:spPr/>
      <dgm:t>
        <a:bodyPr/>
        <a:lstStyle/>
        <a:p>
          <a:r>
            <a:rPr lang="en-GB" sz="1300" b="1" dirty="0" smtClean="0"/>
            <a:t>Religion</a:t>
          </a:r>
          <a:endParaRPr lang="en-GB" sz="1300" b="1" dirty="0"/>
        </a:p>
      </dgm:t>
    </dgm:pt>
    <dgm:pt modelId="{6A057533-E5E5-4238-864E-8F1DD72B5639}" type="parTrans" cxnId="{9374B834-48FE-45B8-888B-732807C6561B}">
      <dgm:prSet/>
      <dgm:spPr/>
      <dgm:t>
        <a:bodyPr/>
        <a:lstStyle/>
        <a:p>
          <a:endParaRPr lang="en-GB"/>
        </a:p>
      </dgm:t>
    </dgm:pt>
    <dgm:pt modelId="{091FBEF4-D3DD-4DC9-819D-2EC33E2DE74E}" type="sibTrans" cxnId="{9374B834-48FE-45B8-888B-732807C6561B}">
      <dgm:prSet/>
      <dgm:spPr/>
      <dgm:t>
        <a:bodyPr/>
        <a:lstStyle/>
        <a:p>
          <a:endParaRPr lang="en-GB"/>
        </a:p>
      </dgm:t>
    </dgm:pt>
    <dgm:pt modelId="{8391D6DE-89A7-4B27-9314-600E3081B0B6}">
      <dgm:prSet phldrT="[Text]" custT="1"/>
      <dgm:spPr/>
      <dgm:t>
        <a:bodyPr/>
        <a:lstStyle/>
        <a:p>
          <a:r>
            <a:rPr lang="en-GB" sz="1400" b="1" dirty="0" smtClean="0"/>
            <a:t>Law</a:t>
          </a:r>
          <a:endParaRPr lang="en-GB" sz="1400" b="1" dirty="0"/>
        </a:p>
      </dgm:t>
    </dgm:pt>
    <dgm:pt modelId="{D1E21B2F-5D20-4699-A332-7AD86FE72CF7}" type="parTrans" cxnId="{03E50788-5FCB-4B26-A330-FBC7487521EF}">
      <dgm:prSet/>
      <dgm:spPr/>
      <dgm:t>
        <a:bodyPr/>
        <a:lstStyle/>
        <a:p>
          <a:endParaRPr lang="en-GB"/>
        </a:p>
      </dgm:t>
    </dgm:pt>
    <dgm:pt modelId="{E46DB414-290C-4683-85B9-9F817E08901C}" type="sibTrans" cxnId="{03E50788-5FCB-4B26-A330-FBC7487521EF}">
      <dgm:prSet/>
      <dgm:spPr/>
      <dgm:t>
        <a:bodyPr/>
        <a:lstStyle/>
        <a:p>
          <a:endParaRPr lang="en-GB"/>
        </a:p>
      </dgm:t>
    </dgm:pt>
    <dgm:pt modelId="{B0E2AF81-22CD-4292-81B2-934A95E3092F}">
      <dgm:prSet custT="1"/>
      <dgm:spPr/>
      <dgm:t>
        <a:bodyPr/>
        <a:lstStyle/>
        <a:p>
          <a:r>
            <a:rPr lang="en-GB" sz="1200" b="1" dirty="0" smtClean="0"/>
            <a:t>Families</a:t>
          </a:r>
          <a:endParaRPr lang="en-GB" sz="1200" b="1" dirty="0"/>
        </a:p>
      </dgm:t>
    </dgm:pt>
    <dgm:pt modelId="{CF99DEE7-F760-4C65-9EA8-77454F7CE6E1}" type="parTrans" cxnId="{5FDF8C44-2422-4A5B-9813-F7E348CB3A42}">
      <dgm:prSet/>
      <dgm:spPr/>
      <dgm:t>
        <a:bodyPr/>
        <a:lstStyle/>
        <a:p>
          <a:endParaRPr lang="en-GB"/>
        </a:p>
      </dgm:t>
    </dgm:pt>
    <dgm:pt modelId="{B4434895-8553-4BC3-AE3A-36476D11BF4E}" type="sibTrans" cxnId="{5FDF8C44-2422-4A5B-9813-F7E348CB3A42}">
      <dgm:prSet/>
      <dgm:spPr/>
      <dgm:t>
        <a:bodyPr/>
        <a:lstStyle/>
        <a:p>
          <a:endParaRPr lang="en-GB"/>
        </a:p>
      </dgm:t>
    </dgm:pt>
    <dgm:pt modelId="{5FB3251C-9AAE-4D70-B1C7-4C273F03B286}">
      <dgm:prSet custT="1"/>
      <dgm:spPr/>
      <dgm:t>
        <a:bodyPr/>
        <a:lstStyle/>
        <a:p>
          <a:r>
            <a:rPr lang="en-GB" sz="1400" b="1" dirty="0" smtClean="0"/>
            <a:t>Money</a:t>
          </a:r>
          <a:endParaRPr lang="en-GB" sz="1400" b="1" dirty="0"/>
        </a:p>
      </dgm:t>
    </dgm:pt>
    <dgm:pt modelId="{5832716B-F021-481A-9A39-B3B719DC56A8}" type="parTrans" cxnId="{40BEC1C4-792D-4A6A-B8C3-FC719DDFB996}">
      <dgm:prSet/>
      <dgm:spPr/>
      <dgm:t>
        <a:bodyPr/>
        <a:lstStyle/>
        <a:p>
          <a:endParaRPr lang="en-GB"/>
        </a:p>
      </dgm:t>
    </dgm:pt>
    <dgm:pt modelId="{19C67D46-AFB4-428E-93E4-9C7783EF9A58}" type="sibTrans" cxnId="{40BEC1C4-792D-4A6A-B8C3-FC719DDFB996}">
      <dgm:prSet/>
      <dgm:spPr/>
      <dgm:t>
        <a:bodyPr/>
        <a:lstStyle/>
        <a:p>
          <a:endParaRPr lang="en-GB"/>
        </a:p>
      </dgm:t>
    </dgm:pt>
    <dgm:pt modelId="{B13B9B05-9394-4F7C-852E-6C9ECCD2B2D0}" type="pres">
      <dgm:prSet presAssocID="{35587C56-4AB3-4357-8C39-4B869A39A5CC}" presName="Name0" presStyleCnt="0">
        <dgm:presLayoutVars>
          <dgm:chMax/>
          <dgm:chPref/>
          <dgm:dir/>
          <dgm:animLvl val="lvl"/>
        </dgm:presLayoutVars>
      </dgm:prSet>
      <dgm:spPr/>
      <dgm:t>
        <a:bodyPr/>
        <a:lstStyle/>
        <a:p>
          <a:endParaRPr lang="en-GB"/>
        </a:p>
      </dgm:t>
    </dgm:pt>
    <dgm:pt modelId="{346602F4-2905-4F42-8108-E4E3BC8BB735}" type="pres">
      <dgm:prSet presAssocID="{CB53629A-C33F-44D4-A7D7-5D2423BF6448}" presName="composite" presStyleCnt="0"/>
      <dgm:spPr/>
    </dgm:pt>
    <dgm:pt modelId="{B540BC06-73B2-4F74-BDAC-774DB4E29C29}" type="pres">
      <dgm:prSet presAssocID="{CB53629A-C33F-44D4-A7D7-5D2423BF6448}" presName="Parent1" presStyleLbl="node1" presStyleIdx="0" presStyleCnt="10">
        <dgm:presLayoutVars>
          <dgm:chMax val="1"/>
          <dgm:chPref val="1"/>
          <dgm:bulletEnabled val="1"/>
        </dgm:presLayoutVars>
      </dgm:prSet>
      <dgm:spPr/>
      <dgm:t>
        <a:bodyPr/>
        <a:lstStyle/>
        <a:p>
          <a:endParaRPr lang="en-GB"/>
        </a:p>
      </dgm:t>
    </dgm:pt>
    <dgm:pt modelId="{6BC02D97-C961-4CF1-ADE7-726F5686AC37}" type="pres">
      <dgm:prSet presAssocID="{CB53629A-C33F-44D4-A7D7-5D2423BF6448}" presName="Childtext1" presStyleLbl="revTx" presStyleIdx="0" presStyleCnt="5">
        <dgm:presLayoutVars>
          <dgm:chMax val="0"/>
          <dgm:chPref val="0"/>
          <dgm:bulletEnabled val="1"/>
        </dgm:presLayoutVars>
      </dgm:prSet>
      <dgm:spPr/>
      <dgm:t>
        <a:bodyPr/>
        <a:lstStyle/>
        <a:p>
          <a:endParaRPr lang="en-GB"/>
        </a:p>
      </dgm:t>
    </dgm:pt>
    <dgm:pt modelId="{DC8731AB-1C72-40AD-8FAA-41778B0FBE00}" type="pres">
      <dgm:prSet presAssocID="{CB53629A-C33F-44D4-A7D7-5D2423BF6448}" presName="BalanceSpacing" presStyleCnt="0"/>
      <dgm:spPr/>
    </dgm:pt>
    <dgm:pt modelId="{DD6E32E8-BA24-46FE-A181-8BD279FB471C}" type="pres">
      <dgm:prSet presAssocID="{CB53629A-C33F-44D4-A7D7-5D2423BF6448}" presName="BalanceSpacing1" presStyleCnt="0"/>
      <dgm:spPr/>
    </dgm:pt>
    <dgm:pt modelId="{F0023B80-808B-47EC-A663-928023CC30A1}" type="pres">
      <dgm:prSet presAssocID="{BAB550A2-529F-480E-B301-1409FDA31E4F}" presName="Accent1Text" presStyleLbl="node1" presStyleIdx="1" presStyleCnt="10" custLinFactX="-2667" custLinFactY="139581" custLinFactNeighborX="-100000" custLinFactNeighborY="200000"/>
      <dgm:spPr/>
      <dgm:t>
        <a:bodyPr/>
        <a:lstStyle/>
        <a:p>
          <a:endParaRPr lang="en-GB"/>
        </a:p>
      </dgm:t>
    </dgm:pt>
    <dgm:pt modelId="{4A982462-4601-4464-B23E-C032A88C552B}" type="pres">
      <dgm:prSet presAssocID="{BAB550A2-529F-480E-B301-1409FDA31E4F}" presName="spaceBetweenRectangles" presStyleCnt="0"/>
      <dgm:spPr/>
    </dgm:pt>
    <dgm:pt modelId="{BDB2221B-D7C6-44B2-8901-13578E1735B7}" type="pres">
      <dgm:prSet presAssocID="{FABD8B98-5F45-4FE4-B5AD-435376669F0D}" presName="composite" presStyleCnt="0"/>
      <dgm:spPr/>
    </dgm:pt>
    <dgm:pt modelId="{E9D8F87C-B233-4BDE-891D-DD07ADD0508B}" type="pres">
      <dgm:prSet presAssocID="{FABD8B98-5F45-4FE4-B5AD-435376669F0D}" presName="Parent1" presStyleLbl="node1" presStyleIdx="2" presStyleCnt="10" custScaleX="110941">
        <dgm:presLayoutVars>
          <dgm:chMax val="1"/>
          <dgm:chPref val="1"/>
          <dgm:bulletEnabled val="1"/>
        </dgm:presLayoutVars>
      </dgm:prSet>
      <dgm:spPr/>
      <dgm:t>
        <a:bodyPr/>
        <a:lstStyle/>
        <a:p>
          <a:endParaRPr lang="en-GB"/>
        </a:p>
      </dgm:t>
    </dgm:pt>
    <dgm:pt modelId="{C5A99733-9FAB-4C81-94CF-CB8961FE1F66}" type="pres">
      <dgm:prSet presAssocID="{FABD8B98-5F45-4FE4-B5AD-435376669F0D}" presName="Childtext1" presStyleLbl="revTx" presStyleIdx="1" presStyleCnt="5">
        <dgm:presLayoutVars>
          <dgm:chMax val="0"/>
          <dgm:chPref val="0"/>
          <dgm:bulletEnabled val="1"/>
        </dgm:presLayoutVars>
      </dgm:prSet>
      <dgm:spPr/>
      <dgm:t>
        <a:bodyPr/>
        <a:lstStyle/>
        <a:p>
          <a:endParaRPr lang="en-GB"/>
        </a:p>
      </dgm:t>
    </dgm:pt>
    <dgm:pt modelId="{BA6037CA-9EB3-46FA-AF5D-5DC40B88656E}" type="pres">
      <dgm:prSet presAssocID="{FABD8B98-5F45-4FE4-B5AD-435376669F0D}" presName="BalanceSpacing" presStyleCnt="0"/>
      <dgm:spPr/>
    </dgm:pt>
    <dgm:pt modelId="{4314F695-C6AE-4ED9-B0F3-A59D2FB318AA}" type="pres">
      <dgm:prSet presAssocID="{FABD8B98-5F45-4FE4-B5AD-435376669F0D}" presName="BalanceSpacing1" presStyleCnt="0"/>
      <dgm:spPr/>
    </dgm:pt>
    <dgm:pt modelId="{6791F74B-ED42-4F7C-A3ED-F33725AF24B2}" type="pres">
      <dgm:prSet presAssocID="{091FBEF4-D3DD-4DC9-819D-2EC33E2DE74E}" presName="Accent1Text" presStyleLbl="node1" presStyleIdx="3" presStyleCnt="10"/>
      <dgm:spPr/>
      <dgm:t>
        <a:bodyPr/>
        <a:lstStyle/>
        <a:p>
          <a:endParaRPr lang="en-GB"/>
        </a:p>
      </dgm:t>
    </dgm:pt>
    <dgm:pt modelId="{4B3E2EAC-A242-49A7-83CD-98BDA2D5C323}" type="pres">
      <dgm:prSet presAssocID="{091FBEF4-D3DD-4DC9-819D-2EC33E2DE74E}" presName="spaceBetweenRectangles" presStyleCnt="0"/>
      <dgm:spPr/>
    </dgm:pt>
    <dgm:pt modelId="{6E36CF10-E4B7-447A-950C-138E56939489}" type="pres">
      <dgm:prSet presAssocID="{8391D6DE-89A7-4B27-9314-600E3081B0B6}" presName="composite" presStyleCnt="0"/>
      <dgm:spPr/>
    </dgm:pt>
    <dgm:pt modelId="{2BED3082-BE9A-4766-8F79-8EF3F9E94E3F}" type="pres">
      <dgm:prSet presAssocID="{8391D6DE-89A7-4B27-9314-600E3081B0B6}" presName="Parent1" presStyleLbl="node1" presStyleIdx="4" presStyleCnt="10">
        <dgm:presLayoutVars>
          <dgm:chMax val="1"/>
          <dgm:chPref val="1"/>
          <dgm:bulletEnabled val="1"/>
        </dgm:presLayoutVars>
      </dgm:prSet>
      <dgm:spPr/>
      <dgm:t>
        <a:bodyPr/>
        <a:lstStyle/>
        <a:p>
          <a:endParaRPr lang="en-GB"/>
        </a:p>
      </dgm:t>
    </dgm:pt>
    <dgm:pt modelId="{92B17394-0C80-4D3B-B22C-ECF7CCDD8380}" type="pres">
      <dgm:prSet presAssocID="{8391D6DE-89A7-4B27-9314-600E3081B0B6}" presName="Childtext1" presStyleLbl="revTx" presStyleIdx="2" presStyleCnt="5">
        <dgm:presLayoutVars>
          <dgm:chMax val="0"/>
          <dgm:chPref val="0"/>
          <dgm:bulletEnabled val="1"/>
        </dgm:presLayoutVars>
      </dgm:prSet>
      <dgm:spPr/>
      <dgm:t>
        <a:bodyPr/>
        <a:lstStyle/>
        <a:p>
          <a:endParaRPr lang="en-GB"/>
        </a:p>
      </dgm:t>
    </dgm:pt>
    <dgm:pt modelId="{931F5BA7-0A18-43D0-8DDF-F02F46550EE9}" type="pres">
      <dgm:prSet presAssocID="{8391D6DE-89A7-4B27-9314-600E3081B0B6}" presName="BalanceSpacing" presStyleCnt="0"/>
      <dgm:spPr/>
    </dgm:pt>
    <dgm:pt modelId="{DEC00B82-2B2D-41C0-8959-E6AF157A012C}" type="pres">
      <dgm:prSet presAssocID="{8391D6DE-89A7-4B27-9314-600E3081B0B6}" presName="BalanceSpacing1" presStyleCnt="0"/>
      <dgm:spPr/>
    </dgm:pt>
    <dgm:pt modelId="{DB238411-7A83-4F5E-82FB-A7642BE277F7}" type="pres">
      <dgm:prSet presAssocID="{E46DB414-290C-4683-85B9-9F817E08901C}" presName="Accent1Text" presStyleLbl="node1" presStyleIdx="5" presStyleCnt="10" custLinFactNeighborX="-50954" custLinFactNeighborY="84350"/>
      <dgm:spPr/>
      <dgm:t>
        <a:bodyPr/>
        <a:lstStyle/>
        <a:p>
          <a:endParaRPr lang="en-GB"/>
        </a:p>
      </dgm:t>
    </dgm:pt>
    <dgm:pt modelId="{38961ECD-21F9-4C35-B838-A78A3F1C2ED3}" type="pres">
      <dgm:prSet presAssocID="{E46DB414-290C-4683-85B9-9F817E08901C}" presName="spaceBetweenRectangles" presStyleCnt="0"/>
      <dgm:spPr/>
    </dgm:pt>
    <dgm:pt modelId="{A403ABC7-EE34-4198-8007-6FFFF67223C4}" type="pres">
      <dgm:prSet presAssocID="{B0E2AF81-22CD-4292-81B2-934A95E3092F}" presName="composite" presStyleCnt="0"/>
      <dgm:spPr/>
    </dgm:pt>
    <dgm:pt modelId="{FD91C6E7-4EAF-46F4-863C-1C7CDC5BAAA6}" type="pres">
      <dgm:prSet presAssocID="{B0E2AF81-22CD-4292-81B2-934A95E3092F}" presName="Parent1" presStyleLbl="node1" presStyleIdx="6" presStyleCnt="10">
        <dgm:presLayoutVars>
          <dgm:chMax val="1"/>
          <dgm:chPref val="1"/>
          <dgm:bulletEnabled val="1"/>
        </dgm:presLayoutVars>
      </dgm:prSet>
      <dgm:spPr/>
      <dgm:t>
        <a:bodyPr/>
        <a:lstStyle/>
        <a:p>
          <a:endParaRPr lang="en-GB"/>
        </a:p>
      </dgm:t>
    </dgm:pt>
    <dgm:pt modelId="{201705A8-A72F-42E2-99B2-D3F3A5752995}" type="pres">
      <dgm:prSet presAssocID="{B0E2AF81-22CD-4292-81B2-934A95E3092F}" presName="Childtext1" presStyleLbl="revTx" presStyleIdx="3" presStyleCnt="5">
        <dgm:presLayoutVars>
          <dgm:chMax val="0"/>
          <dgm:chPref val="0"/>
          <dgm:bulletEnabled val="1"/>
        </dgm:presLayoutVars>
      </dgm:prSet>
      <dgm:spPr/>
    </dgm:pt>
    <dgm:pt modelId="{0BEFB6C4-1937-4AC6-9983-1A01FC373DC2}" type="pres">
      <dgm:prSet presAssocID="{B0E2AF81-22CD-4292-81B2-934A95E3092F}" presName="BalanceSpacing" presStyleCnt="0"/>
      <dgm:spPr/>
    </dgm:pt>
    <dgm:pt modelId="{CAB17058-F37C-4826-A849-547CFDFCB06A}" type="pres">
      <dgm:prSet presAssocID="{B0E2AF81-22CD-4292-81B2-934A95E3092F}" presName="BalanceSpacing1" presStyleCnt="0"/>
      <dgm:spPr/>
    </dgm:pt>
    <dgm:pt modelId="{44347D4E-6588-4D3F-8909-465ED3C80055}" type="pres">
      <dgm:prSet presAssocID="{B4434895-8553-4BC3-AE3A-36476D11BF4E}" presName="Accent1Text" presStyleLbl="node1" presStyleIdx="7" presStyleCnt="10"/>
      <dgm:spPr/>
      <dgm:t>
        <a:bodyPr/>
        <a:lstStyle/>
        <a:p>
          <a:endParaRPr lang="en-GB"/>
        </a:p>
      </dgm:t>
    </dgm:pt>
    <dgm:pt modelId="{6546962E-36D3-4445-BFAE-5C426D840BA1}" type="pres">
      <dgm:prSet presAssocID="{B4434895-8553-4BC3-AE3A-36476D11BF4E}" presName="spaceBetweenRectangles" presStyleCnt="0"/>
      <dgm:spPr/>
    </dgm:pt>
    <dgm:pt modelId="{026D2B58-4DE5-4E60-8841-03DB8AB46F12}" type="pres">
      <dgm:prSet presAssocID="{5FB3251C-9AAE-4D70-B1C7-4C273F03B286}" presName="composite" presStyleCnt="0"/>
      <dgm:spPr/>
    </dgm:pt>
    <dgm:pt modelId="{B82597E8-93A2-4387-9C02-2CD9017AD9BB}" type="pres">
      <dgm:prSet presAssocID="{5FB3251C-9AAE-4D70-B1C7-4C273F03B286}" presName="Parent1" presStyleLbl="node1" presStyleIdx="8" presStyleCnt="10">
        <dgm:presLayoutVars>
          <dgm:chMax val="1"/>
          <dgm:chPref val="1"/>
          <dgm:bulletEnabled val="1"/>
        </dgm:presLayoutVars>
      </dgm:prSet>
      <dgm:spPr/>
      <dgm:t>
        <a:bodyPr/>
        <a:lstStyle/>
        <a:p>
          <a:endParaRPr lang="en-GB"/>
        </a:p>
      </dgm:t>
    </dgm:pt>
    <dgm:pt modelId="{59CAB9DD-8B65-4114-A635-EA2D56786367}" type="pres">
      <dgm:prSet presAssocID="{5FB3251C-9AAE-4D70-B1C7-4C273F03B286}" presName="Childtext1" presStyleLbl="revTx" presStyleIdx="4" presStyleCnt="5">
        <dgm:presLayoutVars>
          <dgm:chMax val="0"/>
          <dgm:chPref val="0"/>
          <dgm:bulletEnabled val="1"/>
        </dgm:presLayoutVars>
      </dgm:prSet>
      <dgm:spPr/>
    </dgm:pt>
    <dgm:pt modelId="{1F3D1A06-5751-423D-92BD-A6BE00ADA835}" type="pres">
      <dgm:prSet presAssocID="{5FB3251C-9AAE-4D70-B1C7-4C273F03B286}" presName="BalanceSpacing" presStyleCnt="0"/>
      <dgm:spPr/>
    </dgm:pt>
    <dgm:pt modelId="{88F2AA92-1FC4-480E-89BD-34E53504F2FE}" type="pres">
      <dgm:prSet presAssocID="{5FB3251C-9AAE-4D70-B1C7-4C273F03B286}" presName="BalanceSpacing1" presStyleCnt="0"/>
      <dgm:spPr/>
    </dgm:pt>
    <dgm:pt modelId="{309A1E36-A66A-49B5-B9E0-EDBA719A482D}" type="pres">
      <dgm:prSet presAssocID="{19C67D46-AFB4-428E-93E4-9C7783EF9A58}" presName="Accent1Text" presStyleLbl="node1" presStyleIdx="9" presStyleCnt="10"/>
      <dgm:spPr/>
      <dgm:t>
        <a:bodyPr/>
        <a:lstStyle/>
        <a:p>
          <a:endParaRPr lang="en-GB"/>
        </a:p>
      </dgm:t>
    </dgm:pt>
  </dgm:ptLst>
  <dgm:cxnLst>
    <dgm:cxn modelId="{E7AF61E9-E72B-48B7-AE32-90D5B2F43FDC}" srcId="{35587C56-4AB3-4357-8C39-4B869A39A5CC}" destId="{CB53629A-C33F-44D4-A7D7-5D2423BF6448}" srcOrd="0" destOrd="0" parTransId="{36701853-8E3B-458D-9CD4-B1401BA9F479}" sibTransId="{BAB550A2-529F-480E-B301-1409FDA31E4F}"/>
    <dgm:cxn modelId="{F8521256-879C-4DBA-B862-E5A14333EF19}" type="presOf" srcId="{091FBEF4-D3DD-4DC9-819D-2EC33E2DE74E}" destId="{6791F74B-ED42-4F7C-A3ED-F33725AF24B2}" srcOrd="0" destOrd="0" presId="urn:microsoft.com/office/officeart/2008/layout/AlternatingHexagons"/>
    <dgm:cxn modelId="{AC3A0F53-4D75-4A2C-BC1D-00ACB6E7E734}" type="presOf" srcId="{35587C56-4AB3-4357-8C39-4B869A39A5CC}" destId="{B13B9B05-9394-4F7C-852E-6C9ECCD2B2D0}" srcOrd="0" destOrd="0" presId="urn:microsoft.com/office/officeart/2008/layout/AlternatingHexagons"/>
    <dgm:cxn modelId="{4516BE62-EB14-403D-B037-4C06F6A6E84E}" type="presOf" srcId="{CB53629A-C33F-44D4-A7D7-5D2423BF6448}" destId="{B540BC06-73B2-4F74-BDAC-774DB4E29C29}" srcOrd="0" destOrd="0" presId="urn:microsoft.com/office/officeart/2008/layout/AlternatingHexagons"/>
    <dgm:cxn modelId="{D40CDBB9-4F79-458C-8DCD-D67C5F59FEF6}" type="presOf" srcId="{BAB550A2-529F-480E-B301-1409FDA31E4F}" destId="{F0023B80-808B-47EC-A663-928023CC30A1}" srcOrd="0" destOrd="0" presId="urn:microsoft.com/office/officeart/2008/layout/AlternatingHexagons"/>
    <dgm:cxn modelId="{03E50788-5FCB-4B26-A330-FBC7487521EF}" srcId="{35587C56-4AB3-4357-8C39-4B869A39A5CC}" destId="{8391D6DE-89A7-4B27-9314-600E3081B0B6}" srcOrd="2" destOrd="0" parTransId="{D1E21B2F-5D20-4699-A332-7AD86FE72CF7}" sibTransId="{E46DB414-290C-4683-85B9-9F817E08901C}"/>
    <dgm:cxn modelId="{176E39F1-5960-4836-8CBE-0DAE68E8F85D}" type="presOf" srcId="{E46DB414-290C-4683-85B9-9F817E08901C}" destId="{DB238411-7A83-4F5E-82FB-A7642BE277F7}" srcOrd="0" destOrd="0" presId="urn:microsoft.com/office/officeart/2008/layout/AlternatingHexagons"/>
    <dgm:cxn modelId="{07D81F5B-9678-4C7B-A655-8D2028A12C95}" type="presOf" srcId="{19C67D46-AFB4-428E-93E4-9C7783EF9A58}" destId="{309A1E36-A66A-49B5-B9E0-EDBA719A482D}" srcOrd="0" destOrd="0" presId="urn:microsoft.com/office/officeart/2008/layout/AlternatingHexagons"/>
    <dgm:cxn modelId="{67C585D2-94B7-4C41-B618-CFABC8474999}" type="presOf" srcId="{5FB3251C-9AAE-4D70-B1C7-4C273F03B286}" destId="{B82597E8-93A2-4387-9C02-2CD9017AD9BB}" srcOrd="0" destOrd="0" presId="urn:microsoft.com/office/officeart/2008/layout/AlternatingHexagons"/>
    <dgm:cxn modelId="{5FDF8C44-2422-4A5B-9813-F7E348CB3A42}" srcId="{35587C56-4AB3-4357-8C39-4B869A39A5CC}" destId="{B0E2AF81-22CD-4292-81B2-934A95E3092F}" srcOrd="3" destOrd="0" parTransId="{CF99DEE7-F760-4C65-9EA8-77454F7CE6E1}" sibTransId="{B4434895-8553-4BC3-AE3A-36476D11BF4E}"/>
    <dgm:cxn modelId="{86405BA8-7FDD-4479-A027-E8E144A0CB9E}" type="presOf" srcId="{B4434895-8553-4BC3-AE3A-36476D11BF4E}" destId="{44347D4E-6588-4D3F-8909-465ED3C80055}" srcOrd="0" destOrd="0" presId="urn:microsoft.com/office/officeart/2008/layout/AlternatingHexagons"/>
    <dgm:cxn modelId="{FE9AEEDD-8D56-467F-90FC-D6FC7765176F}" type="presOf" srcId="{B0E2AF81-22CD-4292-81B2-934A95E3092F}" destId="{FD91C6E7-4EAF-46F4-863C-1C7CDC5BAAA6}" srcOrd="0" destOrd="0" presId="urn:microsoft.com/office/officeart/2008/layout/AlternatingHexagons"/>
    <dgm:cxn modelId="{40BEC1C4-792D-4A6A-B8C3-FC719DDFB996}" srcId="{35587C56-4AB3-4357-8C39-4B869A39A5CC}" destId="{5FB3251C-9AAE-4D70-B1C7-4C273F03B286}" srcOrd="4" destOrd="0" parTransId="{5832716B-F021-481A-9A39-B3B719DC56A8}" sibTransId="{19C67D46-AFB4-428E-93E4-9C7783EF9A58}"/>
    <dgm:cxn modelId="{469F4061-FE7C-4E44-93D4-DC550777CA22}" type="presOf" srcId="{8391D6DE-89A7-4B27-9314-600E3081B0B6}" destId="{2BED3082-BE9A-4766-8F79-8EF3F9E94E3F}" srcOrd="0" destOrd="0" presId="urn:microsoft.com/office/officeart/2008/layout/AlternatingHexagons"/>
    <dgm:cxn modelId="{9374B834-48FE-45B8-888B-732807C6561B}" srcId="{35587C56-4AB3-4357-8C39-4B869A39A5CC}" destId="{FABD8B98-5F45-4FE4-B5AD-435376669F0D}" srcOrd="1" destOrd="0" parTransId="{6A057533-E5E5-4238-864E-8F1DD72B5639}" sibTransId="{091FBEF4-D3DD-4DC9-819D-2EC33E2DE74E}"/>
    <dgm:cxn modelId="{A45E30EA-A5D2-4A9A-AEF7-221232F09A76}" type="presOf" srcId="{FABD8B98-5F45-4FE4-B5AD-435376669F0D}" destId="{E9D8F87C-B233-4BDE-891D-DD07ADD0508B}" srcOrd="0" destOrd="0" presId="urn:microsoft.com/office/officeart/2008/layout/AlternatingHexagons"/>
    <dgm:cxn modelId="{6123D5A2-2254-4DFF-A126-7C63AAA756D3}" type="presParOf" srcId="{B13B9B05-9394-4F7C-852E-6C9ECCD2B2D0}" destId="{346602F4-2905-4F42-8108-E4E3BC8BB735}" srcOrd="0" destOrd="0" presId="urn:microsoft.com/office/officeart/2008/layout/AlternatingHexagons"/>
    <dgm:cxn modelId="{5B3609D4-2DC0-4AAD-9D89-F9CB27BC1EDF}" type="presParOf" srcId="{346602F4-2905-4F42-8108-E4E3BC8BB735}" destId="{B540BC06-73B2-4F74-BDAC-774DB4E29C29}" srcOrd="0" destOrd="0" presId="urn:microsoft.com/office/officeart/2008/layout/AlternatingHexagons"/>
    <dgm:cxn modelId="{D0D379A5-4FF6-4FEE-9647-A5102BE07820}" type="presParOf" srcId="{346602F4-2905-4F42-8108-E4E3BC8BB735}" destId="{6BC02D97-C961-4CF1-ADE7-726F5686AC37}" srcOrd="1" destOrd="0" presId="urn:microsoft.com/office/officeart/2008/layout/AlternatingHexagons"/>
    <dgm:cxn modelId="{15FED01A-3CD4-4691-AD68-7107048C4171}" type="presParOf" srcId="{346602F4-2905-4F42-8108-E4E3BC8BB735}" destId="{DC8731AB-1C72-40AD-8FAA-41778B0FBE00}" srcOrd="2" destOrd="0" presId="urn:microsoft.com/office/officeart/2008/layout/AlternatingHexagons"/>
    <dgm:cxn modelId="{448CC9DE-794E-46E2-8904-1E0277F7F50E}" type="presParOf" srcId="{346602F4-2905-4F42-8108-E4E3BC8BB735}" destId="{DD6E32E8-BA24-46FE-A181-8BD279FB471C}" srcOrd="3" destOrd="0" presId="urn:microsoft.com/office/officeart/2008/layout/AlternatingHexagons"/>
    <dgm:cxn modelId="{C10CE9FB-5ACE-4BC5-B50B-5CA548EB1480}" type="presParOf" srcId="{346602F4-2905-4F42-8108-E4E3BC8BB735}" destId="{F0023B80-808B-47EC-A663-928023CC30A1}" srcOrd="4" destOrd="0" presId="urn:microsoft.com/office/officeart/2008/layout/AlternatingHexagons"/>
    <dgm:cxn modelId="{A0529B54-BF18-4BE7-867C-77A5D7109F34}" type="presParOf" srcId="{B13B9B05-9394-4F7C-852E-6C9ECCD2B2D0}" destId="{4A982462-4601-4464-B23E-C032A88C552B}" srcOrd="1" destOrd="0" presId="urn:microsoft.com/office/officeart/2008/layout/AlternatingHexagons"/>
    <dgm:cxn modelId="{63DD3A38-E028-40B4-806D-7420F98ACECE}" type="presParOf" srcId="{B13B9B05-9394-4F7C-852E-6C9ECCD2B2D0}" destId="{BDB2221B-D7C6-44B2-8901-13578E1735B7}" srcOrd="2" destOrd="0" presId="urn:microsoft.com/office/officeart/2008/layout/AlternatingHexagons"/>
    <dgm:cxn modelId="{1860DDC1-A8F2-4CCF-A200-C8E2E5F4BA2B}" type="presParOf" srcId="{BDB2221B-D7C6-44B2-8901-13578E1735B7}" destId="{E9D8F87C-B233-4BDE-891D-DD07ADD0508B}" srcOrd="0" destOrd="0" presId="urn:microsoft.com/office/officeart/2008/layout/AlternatingHexagons"/>
    <dgm:cxn modelId="{9DFE50CF-EC7A-4A20-ADE9-074D36C6C65B}" type="presParOf" srcId="{BDB2221B-D7C6-44B2-8901-13578E1735B7}" destId="{C5A99733-9FAB-4C81-94CF-CB8961FE1F66}" srcOrd="1" destOrd="0" presId="urn:microsoft.com/office/officeart/2008/layout/AlternatingHexagons"/>
    <dgm:cxn modelId="{2B56A427-A2E6-4C6F-8548-F97A6AA00A19}" type="presParOf" srcId="{BDB2221B-D7C6-44B2-8901-13578E1735B7}" destId="{BA6037CA-9EB3-46FA-AF5D-5DC40B88656E}" srcOrd="2" destOrd="0" presId="urn:microsoft.com/office/officeart/2008/layout/AlternatingHexagons"/>
    <dgm:cxn modelId="{D4DE730B-049F-4754-9F31-9DA22E8D90F3}" type="presParOf" srcId="{BDB2221B-D7C6-44B2-8901-13578E1735B7}" destId="{4314F695-C6AE-4ED9-B0F3-A59D2FB318AA}" srcOrd="3" destOrd="0" presId="urn:microsoft.com/office/officeart/2008/layout/AlternatingHexagons"/>
    <dgm:cxn modelId="{D72B68C3-CEAF-4644-895A-2BF0137A35C6}" type="presParOf" srcId="{BDB2221B-D7C6-44B2-8901-13578E1735B7}" destId="{6791F74B-ED42-4F7C-A3ED-F33725AF24B2}" srcOrd="4" destOrd="0" presId="urn:microsoft.com/office/officeart/2008/layout/AlternatingHexagons"/>
    <dgm:cxn modelId="{3FF7A9FB-5B6D-4AA6-AA01-B936C8245314}" type="presParOf" srcId="{B13B9B05-9394-4F7C-852E-6C9ECCD2B2D0}" destId="{4B3E2EAC-A242-49A7-83CD-98BDA2D5C323}" srcOrd="3" destOrd="0" presId="urn:microsoft.com/office/officeart/2008/layout/AlternatingHexagons"/>
    <dgm:cxn modelId="{313ECBBC-0D4D-444E-88E6-922E66A9195D}" type="presParOf" srcId="{B13B9B05-9394-4F7C-852E-6C9ECCD2B2D0}" destId="{6E36CF10-E4B7-447A-950C-138E56939489}" srcOrd="4" destOrd="0" presId="urn:microsoft.com/office/officeart/2008/layout/AlternatingHexagons"/>
    <dgm:cxn modelId="{B7FEE004-E3D8-4C33-8FE8-EBD8323FFDAE}" type="presParOf" srcId="{6E36CF10-E4B7-447A-950C-138E56939489}" destId="{2BED3082-BE9A-4766-8F79-8EF3F9E94E3F}" srcOrd="0" destOrd="0" presId="urn:microsoft.com/office/officeart/2008/layout/AlternatingHexagons"/>
    <dgm:cxn modelId="{3B5CCEF3-2442-40E2-B0B9-7B58CA65DABE}" type="presParOf" srcId="{6E36CF10-E4B7-447A-950C-138E56939489}" destId="{92B17394-0C80-4D3B-B22C-ECF7CCDD8380}" srcOrd="1" destOrd="0" presId="urn:microsoft.com/office/officeart/2008/layout/AlternatingHexagons"/>
    <dgm:cxn modelId="{37A7F86A-70B1-4265-964C-EDE604966015}" type="presParOf" srcId="{6E36CF10-E4B7-447A-950C-138E56939489}" destId="{931F5BA7-0A18-43D0-8DDF-F02F46550EE9}" srcOrd="2" destOrd="0" presId="urn:microsoft.com/office/officeart/2008/layout/AlternatingHexagons"/>
    <dgm:cxn modelId="{D47CB735-CE5F-4D20-B1D6-7FD5B26067F3}" type="presParOf" srcId="{6E36CF10-E4B7-447A-950C-138E56939489}" destId="{DEC00B82-2B2D-41C0-8959-E6AF157A012C}" srcOrd="3" destOrd="0" presId="urn:microsoft.com/office/officeart/2008/layout/AlternatingHexagons"/>
    <dgm:cxn modelId="{DF529A6E-E62E-462D-877C-61E8EE43DE72}" type="presParOf" srcId="{6E36CF10-E4B7-447A-950C-138E56939489}" destId="{DB238411-7A83-4F5E-82FB-A7642BE277F7}" srcOrd="4" destOrd="0" presId="urn:microsoft.com/office/officeart/2008/layout/AlternatingHexagons"/>
    <dgm:cxn modelId="{18DC32BC-229E-4301-8DE5-C22B99D47A8A}" type="presParOf" srcId="{B13B9B05-9394-4F7C-852E-6C9ECCD2B2D0}" destId="{38961ECD-21F9-4C35-B838-A78A3F1C2ED3}" srcOrd="5" destOrd="0" presId="urn:microsoft.com/office/officeart/2008/layout/AlternatingHexagons"/>
    <dgm:cxn modelId="{99BE63BE-B051-4788-A594-77C2A55E1B70}" type="presParOf" srcId="{B13B9B05-9394-4F7C-852E-6C9ECCD2B2D0}" destId="{A403ABC7-EE34-4198-8007-6FFFF67223C4}" srcOrd="6" destOrd="0" presId="urn:microsoft.com/office/officeart/2008/layout/AlternatingHexagons"/>
    <dgm:cxn modelId="{DDB4F43A-8731-452C-BAEB-CBE4AEE5D876}" type="presParOf" srcId="{A403ABC7-EE34-4198-8007-6FFFF67223C4}" destId="{FD91C6E7-4EAF-46F4-863C-1C7CDC5BAAA6}" srcOrd="0" destOrd="0" presId="urn:microsoft.com/office/officeart/2008/layout/AlternatingHexagons"/>
    <dgm:cxn modelId="{EBA7DF80-02D4-43E3-8A3A-AD7790CDFA1C}" type="presParOf" srcId="{A403ABC7-EE34-4198-8007-6FFFF67223C4}" destId="{201705A8-A72F-42E2-99B2-D3F3A5752995}" srcOrd="1" destOrd="0" presId="urn:microsoft.com/office/officeart/2008/layout/AlternatingHexagons"/>
    <dgm:cxn modelId="{136B7DE5-AE29-4BA7-90A0-797F03C5A949}" type="presParOf" srcId="{A403ABC7-EE34-4198-8007-6FFFF67223C4}" destId="{0BEFB6C4-1937-4AC6-9983-1A01FC373DC2}" srcOrd="2" destOrd="0" presId="urn:microsoft.com/office/officeart/2008/layout/AlternatingHexagons"/>
    <dgm:cxn modelId="{73E589A3-4566-4081-96F7-BADFA2D772D4}" type="presParOf" srcId="{A403ABC7-EE34-4198-8007-6FFFF67223C4}" destId="{CAB17058-F37C-4826-A849-547CFDFCB06A}" srcOrd="3" destOrd="0" presId="urn:microsoft.com/office/officeart/2008/layout/AlternatingHexagons"/>
    <dgm:cxn modelId="{638093FE-D229-4D88-ACD7-6B4B21210168}" type="presParOf" srcId="{A403ABC7-EE34-4198-8007-6FFFF67223C4}" destId="{44347D4E-6588-4D3F-8909-465ED3C80055}" srcOrd="4" destOrd="0" presId="urn:microsoft.com/office/officeart/2008/layout/AlternatingHexagons"/>
    <dgm:cxn modelId="{43246591-7E50-4D62-BE7F-638E86D1BACA}" type="presParOf" srcId="{B13B9B05-9394-4F7C-852E-6C9ECCD2B2D0}" destId="{6546962E-36D3-4445-BFAE-5C426D840BA1}" srcOrd="7" destOrd="0" presId="urn:microsoft.com/office/officeart/2008/layout/AlternatingHexagons"/>
    <dgm:cxn modelId="{CF46227E-1CD4-491A-B157-134922B78307}" type="presParOf" srcId="{B13B9B05-9394-4F7C-852E-6C9ECCD2B2D0}" destId="{026D2B58-4DE5-4E60-8841-03DB8AB46F12}" srcOrd="8" destOrd="0" presId="urn:microsoft.com/office/officeart/2008/layout/AlternatingHexagons"/>
    <dgm:cxn modelId="{0D3CCE9D-3755-4ED7-96B4-7F6623FF1923}" type="presParOf" srcId="{026D2B58-4DE5-4E60-8841-03DB8AB46F12}" destId="{B82597E8-93A2-4387-9C02-2CD9017AD9BB}" srcOrd="0" destOrd="0" presId="urn:microsoft.com/office/officeart/2008/layout/AlternatingHexagons"/>
    <dgm:cxn modelId="{A6D674AC-22FD-4DA2-99FB-9C4F55294BB9}" type="presParOf" srcId="{026D2B58-4DE5-4E60-8841-03DB8AB46F12}" destId="{59CAB9DD-8B65-4114-A635-EA2D56786367}" srcOrd="1" destOrd="0" presId="urn:microsoft.com/office/officeart/2008/layout/AlternatingHexagons"/>
    <dgm:cxn modelId="{904A2995-25A6-44D7-B5E7-9EE16D13A6F7}" type="presParOf" srcId="{026D2B58-4DE5-4E60-8841-03DB8AB46F12}" destId="{1F3D1A06-5751-423D-92BD-A6BE00ADA835}" srcOrd="2" destOrd="0" presId="urn:microsoft.com/office/officeart/2008/layout/AlternatingHexagons"/>
    <dgm:cxn modelId="{FE01F329-56BE-4A9D-8737-B298D3DAFD76}" type="presParOf" srcId="{026D2B58-4DE5-4E60-8841-03DB8AB46F12}" destId="{88F2AA92-1FC4-480E-89BD-34E53504F2FE}" srcOrd="3" destOrd="0" presId="urn:microsoft.com/office/officeart/2008/layout/AlternatingHexagons"/>
    <dgm:cxn modelId="{53635F0E-7C3A-4E0D-AAA3-D56123639FF8}" type="presParOf" srcId="{026D2B58-4DE5-4E60-8841-03DB8AB46F12}" destId="{309A1E36-A66A-49B5-B9E0-EDBA719A482D}" srcOrd="4" destOrd="0" presId="urn:microsoft.com/office/officeart/2008/layout/AlternatingHexagon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6BBAC7-5B79-4FF0-8629-166C449CB3E7}" type="doc">
      <dgm:prSet loTypeId="urn:microsoft.com/office/officeart/2005/8/layout/hChevron3" loCatId="process" qsTypeId="urn:microsoft.com/office/officeart/2005/8/quickstyle/simple1" qsCatId="simple" csTypeId="urn:microsoft.com/office/officeart/2005/8/colors/colorful1" csCatId="colorful" phldr="1"/>
      <dgm:spPr/>
    </dgm:pt>
    <dgm:pt modelId="{EA3F6A02-6B74-4799-B49F-55BDD1871486}">
      <dgm:prSet phldrT="[Text]"/>
      <dgm:spPr>
        <a:solidFill>
          <a:srgbClr val="FF0000"/>
        </a:solidFill>
      </dgm:spPr>
      <dgm:t>
        <a:bodyPr/>
        <a:lstStyle/>
        <a:p>
          <a:r>
            <a:rPr lang="en-GB" dirty="0" smtClean="0"/>
            <a:t>Example</a:t>
          </a:r>
          <a:endParaRPr lang="en-GB" dirty="0"/>
        </a:p>
      </dgm:t>
    </dgm:pt>
    <dgm:pt modelId="{805D5F9E-6722-4305-8E57-5ADD3AE4C4AA}" type="parTrans" cxnId="{01822495-4282-4A3E-AD6F-0FB12761E2D9}">
      <dgm:prSet/>
      <dgm:spPr/>
      <dgm:t>
        <a:bodyPr/>
        <a:lstStyle/>
        <a:p>
          <a:endParaRPr lang="en-GB"/>
        </a:p>
      </dgm:t>
    </dgm:pt>
    <dgm:pt modelId="{30B458B7-EEAD-43D6-8FF7-7328A008440B}" type="sibTrans" cxnId="{01822495-4282-4A3E-AD6F-0FB12761E2D9}">
      <dgm:prSet/>
      <dgm:spPr/>
      <dgm:t>
        <a:bodyPr/>
        <a:lstStyle/>
        <a:p>
          <a:endParaRPr lang="en-GB"/>
        </a:p>
      </dgm:t>
    </dgm:pt>
    <dgm:pt modelId="{28E2B0CF-5E7F-455A-9623-2DB5CC7C6360}">
      <dgm:prSet/>
      <dgm:spPr>
        <a:solidFill>
          <a:srgbClr val="002060"/>
        </a:solidFill>
        <a:ln>
          <a:solidFill>
            <a:schemeClr val="bg1"/>
          </a:solidFill>
        </a:ln>
      </dgm:spPr>
      <dgm:t>
        <a:bodyPr/>
        <a:lstStyle/>
        <a:p>
          <a:r>
            <a:rPr lang="en-GB" dirty="0" smtClean="0"/>
            <a:t>English as a second language </a:t>
          </a:r>
          <a:endParaRPr lang="en-GB" dirty="0"/>
        </a:p>
      </dgm:t>
    </dgm:pt>
    <dgm:pt modelId="{DF01BCC0-CC0A-44F9-A821-DBBE29485C43}" type="parTrans" cxnId="{A7920CE4-9D8A-4172-BB5C-A992EC900131}">
      <dgm:prSet/>
      <dgm:spPr/>
      <dgm:t>
        <a:bodyPr/>
        <a:lstStyle/>
        <a:p>
          <a:endParaRPr lang="en-GB"/>
        </a:p>
      </dgm:t>
    </dgm:pt>
    <dgm:pt modelId="{85F0969A-AA48-4DA0-9D3E-97D8BE4B0BF9}" type="sibTrans" cxnId="{A7920CE4-9D8A-4172-BB5C-A992EC900131}">
      <dgm:prSet/>
      <dgm:spPr/>
      <dgm:t>
        <a:bodyPr/>
        <a:lstStyle/>
        <a:p>
          <a:endParaRPr lang="en-GB"/>
        </a:p>
      </dgm:t>
    </dgm:pt>
    <dgm:pt modelId="{ABC88A41-E8DF-40C8-977D-8891C3DE18B0}" type="pres">
      <dgm:prSet presAssocID="{4D6BBAC7-5B79-4FF0-8629-166C449CB3E7}" presName="Name0" presStyleCnt="0">
        <dgm:presLayoutVars>
          <dgm:dir/>
          <dgm:resizeHandles val="exact"/>
        </dgm:presLayoutVars>
      </dgm:prSet>
      <dgm:spPr/>
    </dgm:pt>
    <dgm:pt modelId="{5B264671-4451-4ACD-975B-CA2EAC1437B8}" type="pres">
      <dgm:prSet presAssocID="{EA3F6A02-6B74-4799-B49F-55BDD1871486}" presName="parTxOnly" presStyleLbl="node1" presStyleIdx="0" presStyleCnt="2">
        <dgm:presLayoutVars>
          <dgm:bulletEnabled val="1"/>
        </dgm:presLayoutVars>
      </dgm:prSet>
      <dgm:spPr/>
      <dgm:t>
        <a:bodyPr/>
        <a:lstStyle/>
        <a:p>
          <a:endParaRPr lang="en-GB"/>
        </a:p>
      </dgm:t>
    </dgm:pt>
    <dgm:pt modelId="{F9DE659F-572B-4675-A7E3-84348D38A132}" type="pres">
      <dgm:prSet presAssocID="{30B458B7-EEAD-43D6-8FF7-7328A008440B}" presName="parSpace" presStyleCnt="0"/>
      <dgm:spPr/>
    </dgm:pt>
    <dgm:pt modelId="{15925036-2A9C-4630-A71B-E3ED490C0CC1}" type="pres">
      <dgm:prSet presAssocID="{28E2B0CF-5E7F-455A-9623-2DB5CC7C6360}" presName="parTxOnly" presStyleLbl="node1" presStyleIdx="1" presStyleCnt="2">
        <dgm:presLayoutVars>
          <dgm:bulletEnabled val="1"/>
        </dgm:presLayoutVars>
      </dgm:prSet>
      <dgm:spPr/>
      <dgm:t>
        <a:bodyPr/>
        <a:lstStyle/>
        <a:p>
          <a:endParaRPr lang="en-GB"/>
        </a:p>
      </dgm:t>
    </dgm:pt>
  </dgm:ptLst>
  <dgm:cxnLst>
    <dgm:cxn modelId="{A7920CE4-9D8A-4172-BB5C-A992EC900131}" srcId="{4D6BBAC7-5B79-4FF0-8629-166C449CB3E7}" destId="{28E2B0CF-5E7F-455A-9623-2DB5CC7C6360}" srcOrd="1" destOrd="0" parTransId="{DF01BCC0-CC0A-44F9-A821-DBBE29485C43}" sibTransId="{85F0969A-AA48-4DA0-9D3E-97D8BE4B0BF9}"/>
    <dgm:cxn modelId="{77964B64-0044-440C-A0CF-533154727997}" type="presOf" srcId="{EA3F6A02-6B74-4799-B49F-55BDD1871486}" destId="{5B264671-4451-4ACD-975B-CA2EAC1437B8}" srcOrd="0" destOrd="0" presId="urn:microsoft.com/office/officeart/2005/8/layout/hChevron3"/>
    <dgm:cxn modelId="{95F92637-E8C2-4A83-B9F5-F0B4B049B234}" type="presOf" srcId="{4D6BBAC7-5B79-4FF0-8629-166C449CB3E7}" destId="{ABC88A41-E8DF-40C8-977D-8891C3DE18B0}" srcOrd="0" destOrd="0" presId="urn:microsoft.com/office/officeart/2005/8/layout/hChevron3"/>
    <dgm:cxn modelId="{01822495-4282-4A3E-AD6F-0FB12761E2D9}" srcId="{4D6BBAC7-5B79-4FF0-8629-166C449CB3E7}" destId="{EA3F6A02-6B74-4799-B49F-55BDD1871486}" srcOrd="0" destOrd="0" parTransId="{805D5F9E-6722-4305-8E57-5ADD3AE4C4AA}" sibTransId="{30B458B7-EEAD-43D6-8FF7-7328A008440B}"/>
    <dgm:cxn modelId="{58388B9E-8937-426B-81C2-BBF67ABA0093}" type="presOf" srcId="{28E2B0CF-5E7F-455A-9623-2DB5CC7C6360}" destId="{15925036-2A9C-4630-A71B-E3ED490C0CC1}" srcOrd="0" destOrd="0" presId="urn:microsoft.com/office/officeart/2005/8/layout/hChevron3"/>
    <dgm:cxn modelId="{D6336D6E-90BF-4726-B26C-9825A1A5AB00}" type="presParOf" srcId="{ABC88A41-E8DF-40C8-977D-8891C3DE18B0}" destId="{5B264671-4451-4ACD-975B-CA2EAC1437B8}" srcOrd="0" destOrd="0" presId="urn:microsoft.com/office/officeart/2005/8/layout/hChevron3"/>
    <dgm:cxn modelId="{AE760EA3-63B4-4B97-A9B2-619BB7E850A1}" type="presParOf" srcId="{ABC88A41-E8DF-40C8-977D-8891C3DE18B0}" destId="{F9DE659F-572B-4675-A7E3-84348D38A132}" srcOrd="1" destOrd="0" presId="urn:microsoft.com/office/officeart/2005/8/layout/hChevron3"/>
    <dgm:cxn modelId="{48F4191F-A456-4305-893C-D657802A7041}" type="presParOf" srcId="{ABC88A41-E8DF-40C8-977D-8891C3DE18B0}" destId="{15925036-2A9C-4630-A71B-E3ED490C0CC1}" srcOrd="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6BBAC7-5B79-4FF0-8629-166C449CB3E7}" type="doc">
      <dgm:prSet loTypeId="urn:microsoft.com/office/officeart/2005/8/layout/hChevron3" loCatId="process" qsTypeId="urn:microsoft.com/office/officeart/2005/8/quickstyle/simple1" qsCatId="simple" csTypeId="urn:microsoft.com/office/officeart/2005/8/colors/colorful1" csCatId="colorful" phldr="1"/>
      <dgm:spPr/>
    </dgm:pt>
    <dgm:pt modelId="{EA3F6A02-6B74-4799-B49F-55BDD1871486}">
      <dgm:prSet phldrT="[Text]"/>
      <dgm:spPr>
        <a:solidFill>
          <a:srgbClr val="FF0000"/>
        </a:solidFill>
      </dgm:spPr>
      <dgm:t>
        <a:bodyPr/>
        <a:lstStyle/>
        <a:p>
          <a:r>
            <a:rPr lang="en-GB" dirty="0" smtClean="0"/>
            <a:t>Example</a:t>
          </a:r>
          <a:endParaRPr lang="en-GB" dirty="0"/>
        </a:p>
      </dgm:t>
    </dgm:pt>
    <dgm:pt modelId="{805D5F9E-6722-4305-8E57-5ADD3AE4C4AA}" type="parTrans" cxnId="{01822495-4282-4A3E-AD6F-0FB12761E2D9}">
      <dgm:prSet/>
      <dgm:spPr/>
      <dgm:t>
        <a:bodyPr/>
        <a:lstStyle/>
        <a:p>
          <a:endParaRPr lang="en-GB"/>
        </a:p>
      </dgm:t>
    </dgm:pt>
    <dgm:pt modelId="{30B458B7-EEAD-43D6-8FF7-7328A008440B}" type="sibTrans" cxnId="{01822495-4282-4A3E-AD6F-0FB12761E2D9}">
      <dgm:prSet/>
      <dgm:spPr/>
      <dgm:t>
        <a:bodyPr/>
        <a:lstStyle/>
        <a:p>
          <a:endParaRPr lang="en-GB"/>
        </a:p>
      </dgm:t>
    </dgm:pt>
    <dgm:pt modelId="{28E2B0CF-5E7F-455A-9623-2DB5CC7C6360}">
      <dgm:prSet/>
      <dgm:spPr>
        <a:solidFill>
          <a:srgbClr val="002060"/>
        </a:solidFill>
      </dgm:spPr>
      <dgm:t>
        <a:bodyPr/>
        <a:lstStyle/>
        <a:p>
          <a:r>
            <a:rPr lang="en-GB" dirty="0" smtClean="0"/>
            <a:t>Holiday Hunger </a:t>
          </a:r>
          <a:endParaRPr lang="en-GB" dirty="0"/>
        </a:p>
      </dgm:t>
    </dgm:pt>
    <dgm:pt modelId="{DF01BCC0-CC0A-44F9-A821-DBBE29485C43}" type="parTrans" cxnId="{A7920CE4-9D8A-4172-BB5C-A992EC900131}">
      <dgm:prSet/>
      <dgm:spPr/>
      <dgm:t>
        <a:bodyPr/>
        <a:lstStyle/>
        <a:p>
          <a:endParaRPr lang="en-GB"/>
        </a:p>
      </dgm:t>
    </dgm:pt>
    <dgm:pt modelId="{85F0969A-AA48-4DA0-9D3E-97D8BE4B0BF9}" type="sibTrans" cxnId="{A7920CE4-9D8A-4172-BB5C-A992EC900131}">
      <dgm:prSet/>
      <dgm:spPr/>
      <dgm:t>
        <a:bodyPr/>
        <a:lstStyle/>
        <a:p>
          <a:endParaRPr lang="en-GB"/>
        </a:p>
      </dgm:t>
    </dgm:pt>
    <dgm:pt modelId="{ABC88A41-E8DF-40C8-977D-8891C3DE18B0}" type="pres">
      <dgm:prSet presAssocID="{4D6BBAC7-5B79-4FF0-8629-166C449CB3E7}" presName="Name0" presStyleCnt="0">
        <dgm:presLayoutVars>
          <dgm:dir/>
          <dgm:resizeHandles val="exact"/>
        </dgm:presLayoutVars>
      </dgm:prSet>
      <dgm:spPr/>
    </dgm:pt>
    <dgm:pt modelId="{5B264671-4451-4ACD-975B-CA2EAC1437B8}" type="pres">
      <dgm:prSet presAssocID="{EA3F6A02-6B74-4799-B49F-55BDD1871486}" presName="parTxOnly" presStyleLbl="node1" presStyleIdx="0" presStyleCnt="2">
        <dgm:presLayoutVars>
          <dgm:bulletEnabled val="1"/>
        </dgm:presLayoutVars>
      </dgm:prSet>
      <dgm:spPr/>
      <dgm:t>
        <a:bodyPr/>
        <a:lstStyle/>
        <a:p>
          <a:endParaRPr lang="en-GB"/>
        </a:p>
      </dgm:t>
    </dgm:pt>
    <dgm:pt modelId="{F9DE659F-572B-4675-A7E3-84348D38A132}" type="pres">
      <dgm:prSet presAssocID="{30B458B7-EEAD-43D6-8FF7-7328A008440B}" presName="parSpace" presStyleCnt="0"/>
      <dgm:spPr/>
    </dgm:pt>
    <dgm:pt modelId="{15925036-2A9C-4630-A71B-E3ED490C0CC1}" type="pres">
      <dgm:prSet presAssocID="{28E2B0CF-5E7F-455A-9623-2DB5CC7C6360}" presName="parTxOnly" presStyleLbl="node1" presStyleIdx="1" presStyleCnt="2">
        <dgm:presLayoutVars>
          <dgm:bulletEnabled val="1"/>
        </dgm:presLayoutVars>
      </dgm:prSet>
      <dgm:spPr/>
      <dgm:t>
        <a:bodyPr/>
        <a:lstStyle/>
        <a:p>
          <a:endParaRPr lang="en-GB"/>
        </a:p>
      </dgm:t>
    </dgm:pt>
  </dgm:ptLst>
  <dgm:cxnLst>
    <dgm:cxn modelId="{A7920CE4-9D8A-4172-BB5C-A992EC900131}" srcId="{4D6BBAC7-5B79-4FF0-8629-166C449CB3E7}" destId="{28E2B0CF-5E7F-455A-9623-2DB5CC7C6360}" srcOrd="1" destOrd="0" parTransId="{DF01BCC0-CC0A-44F9-A821-DBBE29485C43}" sibTransId="{85F0969A-AA48-4DA0-9D3E-97D8BE4B0BF9}"/>
    <dgm:cxn modelId="{01822495-4282-4A3E-AD6F-0FB12761E2D9}" srcId="{4D6BBAC7-5B79-4FF0-8629-166C449CB3E7}" destId="{EA3F6A02-6B74-4799-B49F-55BDD1871486}" srcOrd="0" destOrd="0" parTransId="{805D5F9E-6722-4305-8E57-5ADD3AE4C4AA}" sibTransId="{30B458B7-EEAD-43D6-8FF7-7328A008440B}"/>
    <dgm:cxn modelId="{BF9F09B9-3905-4A5D-83AD-CCE08B4C1A99}" type="presOf" srcId="{4D6BBAC7-5B79-4FF0-8629-166C449CB3E7}" destId="{ABC88A41-E8DF-40C8-977D-8891C3DE18B0}" srcOrd="0" destOrd="0" presId="urn:microsoft.com/office/officeart/2005/8/layout/hChevron3"/>
    <dgm:cxn modelId="{34DBABE5-3B47-4A36-BAC0-D10F3D5C6D81}" type="presOf" srcId="{EA3F6A02-6B74-4799-B49F-55BDD1871486}" destId="{5B264671-4451-4ACD-975B-CA2EAC1437B8}" srcOrd="0" destOrd="0" presId="urn:microsoft.com/office/officeart/2005/8/layout/hChevron3"/>
    <dgm:cxn modelId="{0A888FDC-2373-4863-AA82-1694F2D44332}" type="presOf" srcId="{28E2B0CF-5E7F-455A-9623-2DB5CC7C6360}" destId="{15925036-2A9C-4630-A71B-E3ED490C0CC1}" srcOrd="0" destOrd="0" presId="urn:microsoft.com/office/officeart/2005/8/layout/hChevron3"/>
    <dgm:cxn modelId="{EFC6F755-B25A-4934-8E0E-E86EB86E4353}" type="presParOf" srcId="{ABC88A41-E8DF-40C8-977D-8891C3DE18B0}" destId="{5B264671-4451-4ACD-975B-CA2EAC1437B8}" srcOrd="0" destOrd="0" presId="urn:microsoft.com/office/officeart/2005/8/layout/hChevron3"/>
    <dgm:cxn modelId="{1454E5C5-51E5-4139-A6FC-E2EE98E63694}" type="presParOf" srcId="{ABC88A41-E8DF-40C8-977D-8891C3DE18B0}" destId="{F9DE659F-572B-4675-A7E3-84348D38A132}" srcOrd="1" destOrd="0" presId="urn:microsoft.com/office/officeart/2005/8/layout/hChevron3"/>
    <dgm:cxn modelId="{EB0FB898-B0FC-4901-9BC5-94D9FE06480F}" type="presParOf" srcId="{ABC88A41-E8DF-40C8-977D-8891C3DE18B0}" destId="{15925036-2A9C-4630-A71B-E3ED490C0CC1}" srcOrd="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6BBAC7-5B79-4FF0-8629-166C449CB3E7}" type="doc">
      <dgm:prSet loTypeId="urn:microsoft.com/office/officeart/2005/8/layout/hChevron3" loCatId="process" qsTypeId="urn:microsoft.com/office/officeart/2005/8/quickstyle/simple1" qsCatId="simple" csTypeId="urn:microsoft.com/office/officeart/2005/8/colors/colorful1" csCatId="colorful" phldr="1"/>
      <dgm:spPr/>
    </dgm:pt>
    <dgm:pt modelId="{28E2B0CF-5E7F-455A-9623-2DB5CC7C6360}">
      <dgm:prSet/>
      <dgm:spPr>
        <a:solidFill>
          <a:srgbClr val="002060"/>
        </a:solidFill>
      </dgm:spPr>
      <dgm:t>
        <a:bodyPr/>
        <a:lstStyle/>
        <a:p>
          <a:r>
            <a:rPr lang="en-GB" dirty="0" smtClean="0"/>
            <a:t>Serious Youth Violence</a:t>
          </a:r>
          <a:endParaRPr lang="en-GB" dirty="0"/>
        </a:p>
      </dgm:t>
    </dgm:pt>
    <dgm:pt modelId="{DF01BCC0-CC0A-44F9-A821-DBBE29485C43}" type="parTrans" cxnId="{A7920CE4-9D8A-4172-BB5C-A992EC900131}">
      <dgm:prSet/>
      <dgm:spPr/>
      <dgm:t>
        <a:bodyPr/>
        <a:lstStyle/>
        <a:p>
          <a:endParaRPr lang="en-GB"/>
        </a:p>
      </dgm:t>
    </dgm:pt>
    <dgm:pt modelId="{85F0969A-AA48-4DA0-9D3E-97D8BE4B0BF9}" type="sibTrans" cxnId="{A7920CE4-9D8A-4172-BB5C-A992EC900131}">
      <dgm:prSet/>
      <dgm:spPr/>
      <dgm:t>
        <a:bodyPr/>
        <a:lstStyle/>
        <a:p>
          <a:endParaRPr lang="en-GB"/>
        </a:p>
      </dgm:t>
    </dgm:pt>
    <dgm:pt modelId="{EA3F6A02-6B74-4799-B49F-55BDD1871486}">
      <dgm:prSet phldrT="[Text]"/>
      <dgm:spPr>
        <a:solidFill>
          <a:srgbClr val="FF0000"/>
        </a:solidFill>
      </dgm:spPr>
      <dgm:t>
        <a:bodyPr/>
        <a:lstStyle/>
        <a:p>
          <a:r>
            <a:rPr lang="en-GB" dirty="0" smtClean="0"/>
            <a:t>Example</a:t>
          </a:r>
          <a:endParaRPr lang="en-GB" dirty="0"/>
        </a:p>
      </dgm:t>
    </dgm:pt>
    <dgm:pt modelId="{30B458B7-EEAD-43D6-8FF7-7328A008440B}" type="sibTrans" cxnId="{01822495-4282-4A3E-AD6F-0FB12761E2D9}">
      <dgm:prSet/>
      <dgm:spPr/>
      <dgm:t>
        <a:bodyPr/>
        <a:lstStyle/>
        <a:p>
          <a:endParaRPr lang="en-GB"/>
        </a:p>
      </dgm:t>
    </dgm:pt>
    <dgm:pt modelId="{805D5F9E-6722-4305-8E57-5ADD3AE4C4AA}" type="parTrans" cxnId="{01822495-4282-4A3E-AD6F-0FB12761E2D9}">
      <dgm:prSet/>
      <dgm:spPr/>
      <dgm:t>
        <a:bodyPr/>
        <a:lstStyle/>
        <a:p>
          <a:endParaRPr lang="en-GB"/>
        </a:p>
      </dgm:t>
    </dgm:pt>
    <dgm:pt modelId="{ABC88A41-E8DF-40C8-977D-8891C3DE18B0}" type="pres">
      <dgm:prSet presAssocID="{4D6BBAC7-5B79-4FF0-8629-166C449CB3E7}" presName="Name0" presStyleCnt="0">
        <dgm:presLayoutVars>
          <dgm:dir/>
          <dgm:resizeHandles val="exact"/>
        </dgm:presLayoutVars>
      </dgm:prSet>
      <dgm:spPr/>
    </dgm:pt>
    <dgm:pt modelId="{5B264671-4451-4ACD-975B-CA2EAC1437B8}" type="pres">
      <dgm:prSet presAssocID="{EA3F6A02-6B74-4799-B49F-55BDD1871486}" presName="parTxOnly" presStyleLbl="node1" presStyleIdx="0" presStyleCnt="2">
        <dgm:presLayoutVars>
          <dgm:bulletEnabled val="1"/>
        </dgm:presLayoutVars>
      </dgm:prSet>
      <dgm:spPr/>
      <dgm:t>
        <a:bodyPr/>
        <a:lstStyle/>
        <a:p>
          <a:endParaRPr lang="en-GB"/>
        </a:p>
      </dgm:t>
    </dgm:pt>
    <dgm:pt modelId="{F9DE659F-572B-4675-A7E3-84348D38A132}" type="pres">
      <dgm:prSet presAssocID="{30B458B7-EEAD-43D6-8FF7-7328A008440B}" presName="parSpace" presStyleCnt="0"/>
      <dgm:spPr/>
    </dgm:pt>
    <dgm:pt modelId="{15925036-2A9C-4630-A71B-E3ED490C0CC1}" type="pres">
      <dgm:prSet presAssocID="{28E2B0CF-5E7F-455A-9623-2DB5CC7C6360}" presName="parTxOnly" presStyleLbl="node1" presStyleIdx="1" presStyleCnt="2">
        <dgm:presLayoutVars>
          <dgm:bulletEnabled val="1"/>
        </dgm:presLayoutVars>
      </dgm:prSet>
      <dgm:spPr/>
      <dgm:t>
        <a:bodyPr/>
        <a:lstStyle/>
        <a:p>
          <a:endParaRPr lang="en-GB"/>
        </a:p>
      </dgm:t>
    </dgm:pt>
  </dgm:ptLst>
  <dgm:cxnLst>
    <dgm:cxn modelId="{A7920CE4-9D8A-4172-BB5C-A992EC900131}" srcId="{4D6BBAC7-5B79-4FF0-8629-166C449CB3E7}" destId="{28E2B0CF-5E7F-455A-9623-2DB5CC7C6360}" srcOrd="1" destOrd="0" parTransId="{DF01BCC0-CC0A-44F9-A821-DBBE29485C43}" sibTransId="{85F0969A-AA48-4DA0-9D3E-97D8BE4B0BF9}"/>
    <dgm:cxn modelId="{59938493-0810-49C0-A350-42619660133C}" type="presOf" srcId="{28E2B0CF-5E7F-455A-9623-2DB5CC7C6360}" destId="{15925036-2A9C-4630-A71B-E3ED490C0CC1}" srcOrd="0" destOrd="0" presId="urn:microsoft.com/office/officeart/2005/8/layout/hChevron3"/>
    <dgm:cxn modelId="{01822495-4282-4A3E-AD6F-0FB12761E2D9}" srcId="{4D6BBAC7-5B79-4FF0-8629-166C449CB3E7}" destId="{EA3F6A02-6B74-4799-B49F-55BDD1871486}" srcOrd="0" destOrd="0" parTransId="{805D5F9E-6722-4305-8E57-5ADD3AE4C4AA}" sibTransId="{30B458B7-EEAD-43D6-8FF7-7328A008440B}"/>
    <dgm:cxn modelId="{F931CB30-B3C3-45EC-9E8A-06A11A729445}" type="presOf" srcId="{EA3F6A02-6B74-4799-B49F-55BDD1871486}" destId="{5B264671-4451-4ACD-975B-CA2EAC1437B8}" srcOrd="0" destOrd="0" presId="urn:microsoft.com/office/officeart/2005/8/layout/hChevron3"/>
    <dgm:cxn modelId="{2D9789CB-97A1-4223-9703-705F9DBFAE04}" type="presOf" srcId="{4D6BBAC7-5B79-4FF0-8629-166C449CB3E7}" destId="{ABC88A41-E8DF-40C8-977D-8891C3DE18B0}" srcOrd="0" destOrd="0" presId="urn:microsoft.com/office/officeart/2005/8/layout/hChevron3"/>
    <dgm:cxn modelId="{7248B9A9-B22F-4B98-8DA8-93EDC5A61B16}" type="presParOf" srcId="{ABC88A41-E8DF-40C8-977D-8891C3DE18B0}" destId="{5B264671-4451-4ACD-975B-CA2EAC1437B8}" srcOrd="0" destOrd="0" presId="urn:microsoft.com/office/officeart/2005/8/layout/hChevron3"/>
    <dgm:cxn modelId="{84640905-597B-4573-96DF-56136886B206}" type="presParOf" srcId="{ABC88A41-E8DF-40C8-977D-8891C3DE18B0}" destId="{F9DE659F-572B-4675-A7E3-84348D38A132}" srcOrd="1" destOrd="0" presId="urn:microsoft.com/office/officeart/2005/8/layout/hChevron3"/>
    <dgm:cxn modelId="{C5D4D05F-AC0A-4136-A515-D2B8BAAC06BA}" type="presParOf" srcId="{ABC88A41-E8DF-40C8-977D-8891C3DE18B0}" destId="{15925036-2A9C-4630-A71B-E3ED490C0CC1}" srcOrd="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6BBAC7-5B79-4FF0-8629-166C449CB3E7}" type="doc">
      <dgm:prSet loTypeId="urn:microsoft.com/office/officeart/2005/8/layout/hChevron3" loCatId="process" qsTypeId="urn:microsoft.com/office/officeart/2005/8/quickstyle/simple1" qsCatId="simple" csTypeId="urn:microsoft.com/office/officeart/2005/8/colors/colorful1" csCatId="colorful" phldr="1"/>
      <dgm:spPr/>
    </dgm:pt>
    <dgm:pt modelId="{ABC88A41-E8DF-40C8-977D-8891C3DE18B0}" type="pres">
      <dgm:prSet presAssocID="{4D6BBAC7-5B79-4FF0-8629-166C449CB3E7}" presName="Name0" presStyleCnt="0">
        <dgm:presLayoutVars>
          <dgm:dir/>
          <dgm:resizeHandles val="exact"/>
        </dgm:presLayoutVars>
      </dgm:prSet>
      <dgm:spPr/>
    </dgm:pt>
  </dgm:ptLst>
  <dgm:cxnLst>
    <dgm:cxn modelId="{A791DA11-11ED-4372-BB75-13153E302F11}" type="presOf" srcId="{4D6BBAC7-5B79-4FF0-8629-166C449CB3E7}" destId="{ABC88A41-E8DF-40C8-977D-8891C3DE18B0}"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C63610-8E6D-4268-A437-8D94538631C7}" type="doc">
      <dgm:prSet loTypeId="urn:microsoft.com/office/officeart/2008/layout/RadialCluster" loCatId="relationship" qsTypeId="urn:microsoft.com/office/officeart/2005/8/quickstyle/simple1" qsCatId="simple" csTypeId="urn:microsoft.com/office/officeart/2005/8/colors/colorful1" csCatId="colorful" phldr="1"/>
      <dgm:spPr/>
      <dgm:t>
        <a:bodyPr/>
        <a:lstStyle/>
        <a:p>
          <a:endParaRPr lang="en-GB"/>
        </a:p>
      </dgm:t>
    </dgm:pt>
    <dgm:pt modelId="{0878BD73-F50F-4849-8CCE-19EF66F14F82}">
      <dgm:prSet phldrT="[Text]"/>
      <dgm:spPr>
        <a:solidFill>
          <a:srgbClr val="FF0000"/>
        </a:solidFill>
      </dgm:spPr>
      <dgm:t>
        <a:bodyPr/>
        <a:lstStyle/>
        <a:p>
          <a:r>
            <a:rPr lang="en-GB" dirty="0" smtClean="0"/>
            <a:t>How are Churches working together to tackle this issue?</a:t>
          </a:r>
          <a:endParaRPr lang="en-GB" dirty="0"/>
        </a:p>
      </dgm:t>
    </dgm:pt>
    <dgm:pt modelId="{AF668E03-8E3B-46EA-9CD0-45E4E49B5907}" type="parTrans" cxnId="{6259FEAD-E1C5-4A95-8A88-A87D8324DF9A}">
      <dgm:prSet/>
      <dgm:spPr/>
      <dgm:t>
        <a:bodyPr/>
        <a:lstStyle/>
        <a:p>
          <a:endParaRPr lang="en-GB"/>
        </a:p>
      </dgm:t>
    </dgm:pt>
    <dgm:pt modelId="{1A392040-A22E-4660-BF7B-5C1CA10AB02F}" type="sibTrans" cxnId="{6259FEAD-E1C5-4A95-8A88-A87D8324DF9A}">
      <dgm:prSet/>
      <dgm:spPr/>
      <dgm:t>
        <a:bodyPr/>
        <a:lstStyle/>
        <a:p>
          <a:endParaRPr lang="en-GB"/>
        </a:p>
      </dgm:t>
    </dgm:pt>
    <dgm:pt modelId="{E7E685AA-EC86-4982-9D9C-213B92D3A4C0}">
      <dgm:prSet phldrT="[Text]"/>
      <dgm:spPr>
        <a:solidFill>
          <a:srgbClr val="EF11C5"/>
        </a:solidFill>
      </dgm:spPr>
      <dgm:t>
        <a:bodyPr/>
        <a:lstStyle/>
        <a:p>
          <a:r>
            <a:rPr lang="en-GB" dirty="0" smtClean="0"/>
            <a:t>Training</a:t>
          </a:r>
          <a:endParaRPr lang="en-GB" dirty="0"/>
        </a:p>
      </dgm:t>
    </dgm:pt>
    <dgm:pt modelId="{8F033464-4B88-446F-881B-3E03D125113E}" type="parTrans" cxnId="{8D1FDDC5-E479-42F0-93BF-83D839332710}">
      <dgm:prSet/>
      <dgm:spPr/>
      <dgm:t>
        <a:bodyPr/>
        <a:lstStyle/>
        <a:p>
          <a:endParaRPr lang="en-GB"/>
        </a:p>
      </dgm:t>
    </dgm:pt>
    <dgm:pt modelId="{BBA6559B-FE96-4D0B-99C6-56008207FEC4}" type="sibTrans" cxnId="{8D1FDDC5-E479-42F0-93BF-83D839332710}">
      <dgm:prSet/>
      <dgm:spPr/>
      <dgm:t>
        <a:bodyPr/>
        <a:lstStyle/>
        <a:p>
          <a:endParaRPr lang="en-GB"/>
        </a:p>
      </dgm:t>
    </dgm:pt>
    <dgm:pt modelId="{BB895DA7-0E1E-4168-8161-2D92B6CF91BD}">
      <dgm:prSet phldrT="[Text]"/>
      <dgm:spPr/>
      <dgm:t>
        <a:bodyPr/>
        <a:lstStyle/>
        <a:p>
          <a:r>
            <a:rPr lang="en-GB" dirty="0" smtClean="0"/>
            <a:t>Youth work</a:t>
          </a:r>
          <a:endParaRPr lang="en-GB" dirty="0"/>
        </a:p>
      </dgm:t>
    </dgm:pt>
    <dgm:pt modelId="{A07D7950-99B0-4CB7-9A5E-D8003960BE7C}" type="parTrans" cxnId="{4FA10348-80E3-4240-B747-86348EA10F97}">
      <dgm:prSet/>
      <dgm:spPr/>
      <dgm:t>
        <a:bodyPr/>
        <a:lstStyle/>
        <a:p>
          <a:endParaRPr lang="en-GB"/>
        </a:p>
      </dgm:t>
    </dgm:pt>
    <dgm:pt modelId="{270515A4-D323-45CC-838A-F7255244D3EA}" type="sibTrans" cxnId="{4FA10348-80E3-4240-B747-86348EA10F97}">
      <dgm:prSet/>
      <dgm:spPr/>
      <dgm:t>
        <a:bodyPr/>
        <a:lstStyle/>
        <a:p>
          <a:endParaRPr lang="en-GB"/>
        </a:p>
      </dgm:t>
    </dgm:pt>
    <dgm:pt modelId="{BD3C50A4-0EA8-407E-9131-17C5DD5BC613}">
      <dgm:prSet phldrT="[Text]"/>
      <dgm:spPr/>
      <dgm:t>
        <a:bodyPr/>
        <a:lstStyle/>
        <a:p>
          <a:r>
            <a:rPr lang="en-GB" dirty="0" smtClean="0"/>
            <a:t>Street Pastors</a:t>
          </a:r>
          <a:endParaRPr lang="en-GB" dirty="0"/>
        </a:p>
      </dgm:t>
    </dgm:pt>
    <dgm:pt modelId="{BF94105A-1B75-4D90-959D-06C6FF8CDA85}" type="parTrans" cxnId="{7716D3F6-1325-4E92-947C-1D8143BAC77E}">
      <dgm:prSet/>
      <dgm:spPr/>
      <dgm:t>
        <a:bodyPr/>
        <a:lstStyle/>
        <a:p>
          <a:endParaRPr lang="en-GB"/>
        </a:p>
      </dgm:t>
    </dgm:pt>
    <dgm:pt modelId="{511CC553-7BAD-4FAB-961F-C9EDEEC6FD30}" type="sibTrans" cxnId="{7716D3F6-1325-4E92-947C-1D8143BAC77E}">
      <dgm:prSet/>
      <dgm:spPr/>
      <dgm:t>
        <a:bodyPr/>
        <a:lstStyle/>
        <a:p>
          <a:endParaRPr lang="en-GB"/>
        </a:p>
      </dgm:t>
    </dgm:pt>
    <dgm:pt modelId="{03537FB0-7803-4BFA-9456-BC39ADBFE56F}">
      <dgm:prSet/>
      <dgm:spPr/>
      <dgm:t>
        <a:bodyPr/>
        <a:lstStyle/>
        <a:p>
          <a:r>
            <a:rPr lang="en-GB" dirty="0" smtClean="0"/>
            <a:t>Using church structures</a:t>
          </a:r>
        </a:p>
        <a:p>
          <a:r>
            <a:rPr lang="en-GB" dirty="0" smtClean="0"/>
            <a:t>Deaneries/ Diocesan</a:t>
          </a:r>
          <a:endParaRPr lang="en-GB" dirty="0"/>
        </a:p>
      </dgm:t>
    </dgm:pt>
    <dgm:pt modelId="{BCC83DA1-93A9-4AD4-86F2-9BAFE9FD3601}" type="parTrans" cxnId="{6C3E2742-F135-47F9-AC26-AA7D3C5DE305}">
      <dgm:prSet/>
      <dgm:spPr/>
      <dgm:t>
        <a:bodyPr/>
        <a:lstStyle/>
        <a:p>
          <a:endParaRPr lang="en-GB"/>
        </a:p>
      </dgm:t>
    </dgm:pt>
    <dgm:pt modelId="{99E77406-9571-4970-9900-CD6B6EF8D0DB}" type="sibTrans" cxnId="{6C3E2742-F135-47F9-AC26-AA7D3C5DE305}">
      <dgm:prSet/>
      <dgm:spPr/>
      <dgm:t>
        <a:bodyPr/>
        <a:lstStyle/>
        <a:p>
          <a:endParaRPr lang="en-GB"/>
        </a:p>
      </dgm:t>
    </dgm:pt>
    <dgm:pt modelId="{581B273E-4EDA-45D5-A81A-B5EE0CB7E142}">
      <dgm:prSet/>
      <dgm:spPr/>
      <dgm:t>
        <a:bodyPr/>
        <a:lstStyle/>
        <a:p>
          <a:r>
            <a:rPr lang="en-GB" dirty="0" smtClean="0"/>
            <a:t>Supporting families</a:t>
          </a:r>
          <a:endParaRPr lang="en-GB" dirty="0"/>
        </a:p>
      </dgm:t>
    </dgm:pt>
    <dgm:pt modelId="{84450CB4-EFDC-4AE1-8E86-F883EFEF9776}" type="parTrans" cxnId="{FB434087-54AE-4763-BDFA-54F700B4C94E}">
      <dgm:prSet/>
      <dgm:spPr/>
      <dgm:t>
        <a:bodyPr/>
        <a:lstStyle/>
        <a:p>
          <a:endParaRPr lang="en-GB"/>
        </a:p>
      </dgm:t>
    </dgm:pt>
    <dgm:pt modelId="{D7B5B2F8-940A-4D5B-886B-E7286E1E1A1B}" type="sibTrans" cxnId="{FB434087-54AE-4763-BDFA-54F700B4C94E}">
      <dgm:prSet/>
      <dgm:spPr/>
      <dgm:t>
        <a:bodyPr/>
        <a:lstStyle/>
        <a:p>
          <a:endParaRPr lang="en-GB"/>
        </a:p>
      </dgm:t>
    </dgm:pt>
    <dgm:pt modelId="{57E500C5-2919-4106-83A9-136C063225FA}">
      <dgm:prSet/>
      <dgm:spPr/>
      <dgm:t>
        <a:bodyPr/>
        <a:lstStyle/>
        <a:p>
          <a:r>
            <a:rPr lang="en-GB" dirty="0" smtClean="0"/>
            <a:t>Prayer</a:t>
          </a:r>
          <a:endParaRPr lang="en-GB" dirty="0"/>
        </a:p>
      </dgm:t>
    </dgm:pt>
    <dgm:pt modelId="{FBE5746F-92E3-4C91-A8BF-E7D0E21216EB}" type="parTrans" cxnId="{67AAED02-8783-47E8-96EE-C8C41F45BE3C}">
      <dgm:prSet/>
      <dgm:spPr/>
      <dgm:t>
        <a:bodyPr/>
        <a:lstStyle/>
        <a:p>
          <a:endParaRPr lang="en-GB"/>
        </a:p>
      </dgm:t>
    </dgm:pt>
    <dgm:pt modelId="{1C909875-EDB2-4C45-83AE-8CF11EA8BFD8}" type="sibTrans" cxnId="{67AAED02-8783-47E8-96EE-C8C41F45BE3C}">
      <dgm:prSet/>
      <dgm:spPr/>
      <dgm:t>
        <a:bodyPr/>
        <a:lstStyle/>
        <a:p>
          <a:endParaRPr lang="en-GB"/>
        </a:p>
      </dgm:t>
    </dgm:pt>
    <dgm:pt modelId="{7DBAC4CE-029D-4802-8A5E-5CD27E06F798}">
      <dgm:prSet/>
      <dgm:spPr>
        <a:solidFill>
          <a:srgbClr val="00B0F0"/>
        </a:solidFill>
      </dgm:spPr>
      <dgm:t>
        <a:bodyPr/>
        <a:lstStyle/>
        <a:p>
          <a:r>
            <a:rPr lang="en-GB" dirty="0" smtClean="0"/>
            <a:t>Activism</a:t>
          </a:r>
          <a:endParaRPr lang="en-GB" dirty="0"/>
        </a:p>
      </dgm:t>
    </dgm:pt>
    <dgm:pt modelId="{D9F47C48-D4FB-4868-A918-C1057DBC7525}" type="parTrans" cxnId="{234A28BA-8BA2-40A8-85D8-1D5B6646D11A}">
      <dgm:prSet/>
      <dgm:spPr/>
      <dgm:t>
        <a:bodyPr/>
        <a:lstStyle/>
        <a:p>
          <a:endParaRPr lang="en-GB"/>
        </a:p>
      </dgm:t>
    </dgm:pt>
    <dgm:pt modelId="{86913E6A-8F30-40BD-AC3A-C9CFF1F561F4}" type="sibTrans" cxnId="{234A28BA-8BA2-40A8-85D8-1D5B6646D11A}">
      <dgm:prSet/>
      <dgm:spPr/>
      <dgm:t>
        <a:bodyPr/>
        <a:lstStyle/>
        <a:p>
          <a:endParaRPr lang="en-GB"/>
        </a:p>
      </dgm:t>
    </dgm:pt>
    <dgm:pt modelId="{9979381E-71F9-4A1D-A2CA-D143C9EEC8BA}" type="pres">
      <dgm:prSet presAssocID="{46C63610-8E6D-4268-A437-8D94538631C7}" presName="Name0" presStyleCnt="0">
        <dgm:presLayoutVars>
          <dgm:chMax val="1"/>
          <dgm:chPref val="1"/>
          <dgm:dir/>
          <dgm:animOne val="branch"/>
          <dgm:animLvl val="lvl"/>
        </dgm:presLayoutVars>
      </dgm:prSet>
      <dgm:spPr/>
      <dgm:t>
        <a:bodyPr/>
        <a:lstStyle/>
        <a:p>
          <a:endParaRPr lang="en-GB"/>
        </a:p>
      </dgm:t>
    </dgm:pt>
    <dgm:pt modelId="{4E7028F3-D4CD-4BEC-AEE6-0957B9EC0B90}" type="pres">
      <dgm:prSet presAssocID="{0878BD73-F50F-4849-8CCE-19EF66F14F82}" presName="singleCycle" presStyleCnt="0"/>
      <dgm:spPr/>
    </dgm:pt>
    <dgm:pt modelId="{3FF222FA-FE06-4191-81A3-D724F2D5BAF6}" type="pres">
      <dgm:prSet presAssocID="{0878BD73-F50F-4849-8CCE-19EF66F14F82}" presName="singleCenter" presStyleLbl="node1" presStyleIdx="0" presStyleCnt="8">
        <dgm:presLayoutVars>
          <dgm:chMax val="7"/>
          <dgm:chPref val="7"/>
        </dgm:presLayoutVars>
      </dgm:prSet>
      <dgm:spPr/>
      <dgm:t>
        <a:bodyPr/>
        <a:lstStyle/>
        <a:p>
          <a:endParaRPr lang="en-GB"/>
        </a:p>
      </dgm:t>
    </dgm:pt>
    <dgm:pt modelId="{97924E13-2E63-479D-AE8E-2739474AAFD3}" type="pres">
      <dgm:prSet presAssocID="{8F033464-4B88-446F-881B-3E03D125113E}" presName="Name56" presStyleLbl="parChTrans1D2" presStyleIdx="0" presStyleCnt="7"/>
      <dgm:spPr/>
      <dgm:t>
        <a:bodyPr/>
        <a:lstStyle/>
        <a:p>
          <a:endParaRPr lang="en-GB"/>
        </a:p>
      </dgm:t>
    </dgm:pt>
    <dgm:pt modelId="{F4B056A3-A2FE-4992-AB1C-CA000B9AFE74}" type="pres">
      <dgm:prSet presAssocID="{E7E685AA-EC86-4982-9D9C-213B92D3A4C0}" presName="text0" presStyleLbl="node1" presStyleIdx="1" presStyleCnt="8">
        <dgm:presLayoutVars>
          <dgm:bulletEnabled val="1"/>
        </dgm:presLayoutVars>
      </dgm:prSet>
      <dgm:spPr/>
      <dgm:t>
        <a:bodyPr/>
        <a:lstStyle/>
        <a:p>
          <a:endParaRPr lang="en-GB"/>
        </a:p>
      </dgm:t>
    </dgm:pt>
    <dgm:pt modelId="{A8192AFE-8B42-40B6-8DA3-7827476420F1}" type="pres">
      <dgm:prSet presAssocID="{A07D7950-99B0-4CB7-9A5E-D8003960BE7C}" presName="Name56" presStyleLbl="parChTrans1D2" presStyleIdx="1" presStyleCnt="7"/>
      <dgm:spPr/>
      <dgm:t>
        <a:bodyPr/>
        <a:lstStyle/>
        <a:p>
          <a:endParaRPr lang="en-GB"/>
        </a:p>
      </dgm:t>
    </dgm:pt>
    <dgm:pt modelId="{B451A3B2-C19D-462C-AFBE-D96B77C15A36}" type="pres">
      <dgm:prSet presAssocID="{BB895DA7-0E1E-4168-8161-2D92B6CF91BD}" presName="text0" presStyleLbl="node1" presStyleIdx="2" presStyleCnt="8">
        <dgm:presLayoutVars>
          <dgm:bulletEnabled val="1"/>
        </dgm:presLayoutVars>
      </dgm:prSet>
      <dgm:spPr/>
      <dgm:t>
        <a:bodyPr/>
        <a:lstStyle/>
        <a:p>
          <a:endParaRPr lang="en-GB"/>
        </a:p>
      </dgm:t>
    </dgm:pt>
    <dgm:pt modelId="{1FB28619-C71F-4DCD-B648-A24B3AFDAC70}" type="pres">
      <dgm:prSet presAssocID="{BF94105A-1B75-4D90-959D-06C6FF8CDA85}" presName="Name56" presStyleLbl="parChTrans1D2" presStyleIdx="2" presStyleCnt="7"/>
      <dgm:spPr/>
      <dgm:t>
        <a:bodyPr/>
        <a:lstStyle/>
        <a:p>
          <a:endParaRPr lang="en-GB"/>
        </a:p>
      </dgm:t>
    </dgm:pt>
    <dgm:pt modelId="{33EFE04C-A95F-46E0-BC69-F605D33DE706}" type="pres">
      <dgm:prSet presAssocID="{BD3C50A4-0EA8-407E-9131-17C5DD5BC613}" presName="text0" presStyleLbl="node1" presStyleIdx="3" presStyleCnt="8">
        <dgm:presLayoutVars>
          <dgm:bulletEnabled val="1"/>
        </dgm:presLayoutVars>
      </dgm:prSet>
      <dgm:spPr/>
      <dgm:t>
        <a:bodyPr/>
        <a:lstStyle/>
        <a:p>
          <a:endParaRPr lang="en-GB"/>
        </a:p>
      </dgm:t>
    </dgm:pt>
    <dgm:pt modelId="{8C1C8279-D7A0-4164-BE19-B53D8B1617E4}" type="pres">
      <dgm:prSet presAssocID="{BCC83DA1-93A9-4AD4-86F2-9BAFE9FD3601}" presName="Name56" presStyleLbl="parChTrans1D2" presStyleIdx="3" presStyleCnt="7"/>
      <dgm:spPr/>
      <dgm:t>
        <a:bodyPr/>
        <a:lstStyle/>
        <a:p>
          <a:endParaRPr lang="en-GB"/>
        </a:p>
      </dgm:t>
    </dgm:pt>
    <dgm:pt modelId="{6ADDCF00-1F39-44C7-BEFE-592E91BB07C8}" type="pres">
      <dgm:prSet presAssocID="{03537FB0-7803-4BFA-9456-BC39ADBFE56F}" presName="text0" presStyleLbl="node1" presStyleIdx="4" presStyleCnt="8">
        <dgm:presLayoutVars>
          <dgm:bulletEnabled val="1"/>
        </dgm:presLayoutVars>
      </dgm:prSet>
      <dgm:spPr/>
      <dgm:t>
        <a:bodyPr/>
        <a:lstStyle/>
        <a:p>
          <a:endParaRPr lang="en-GB"/>
        </a:p>
      </dgm:t>
    </dgm:pt>
    <dgm:pt modelId="{60D57FC3-B986-4BDC-A7D0-F8BF35B1480A}" type="pres">
      <dgm:prSet presAssocID="{84450CB4-EFDC-4AE1-8E86-F883EFEF9776}" presName="Name56" presStyleLbl="parChTrans1D2" presStyleIdx="4" presStyleCnt="7"/>
      <dgm:spPr/>
      <dgm:t>
        <a:bodyPr/>
        <a:lstStyle/>
        <a:p>
          <a:endParaRPr lang="en-GB"/>
        </a:p>
      </dgm:t>
    </dgm:pt>
    <dgm:pt modelId="{B198A020-3E9D-4621-A78E-DDCC612249D4}" type="pres">
      <dgm:prSet presAssocID="{581B273E-4EDA-45D5-A81A-B5EE0CB7E142}" presName="text0" presStyleLbl="node1" presStyleIdx="5" presStyleCnt="8">
        <dgm:presLayoutVars>
          <dgm:bulletEnabled val="1"/>
        </dgm:presLayoutVars>
      </dgm:prSet>
      <dgm:spPr/>
      <dgm:t>
        <a:bodyPr/>
        <a:lstStyle/>
        <a:p>
          <a:endParaRPr lang="en-GB"/>
        </a:p>
      </dgm:t>
    </dgm:pt>
    <dgm:pt modelId="{13B8EEAF-22A5-412C-A097-81EE8E5E7933}" type="pres">
      <dgm:prSet presAssocID="{FBE5746F-92E3-4C91-A8BF-E7D0E21216EB}" presName="Name56" presStyleLbl="parChTrans1D2" presStyleIdx="5" presStyleCnt="7"/>
      <dgm:spPr/>
      <dgm:t>
        <a:bodyPr/>
        <a:lstStyle/>
        <a:p>
          <a:endParaRPr lang="en-GB"/>
        </a:p>
      </dgm:t>
    </dgm:pt>
    <dgm:pt modelId="{6BE82682-3407-4E4E-AA17-845C1B3F3004}" type="pres">
      <dgm:prSet presAssocID="{57E500C5-2919-4106-83A9-136C063225FA}" presName="text0" presStyleLbl="node1" presStyleIdx="6" presStyleCnt="8">
        <dgm:presLayoutVars>
          <dgm:bulletEnabled val="1"/>
        </dgm:presLayoutVars>
      </dgm:prSet>
      <dgm:spPr/>
      <dgm:t>
        <a:bodyPr/>
        <a:lstStyle/>
        <a:p>
          <a:endParaRPr lang="en-GB"/>
        </a:p>
      </dgm:t>
    </dgm:pt>
    <dgm:pt modelId="{83386432-3999-4E03-B948-2415AA31EAD8}" type="pres">
      <dgm:prSet presAssocID="{D9F47C48-D4FB-4868-A918-C1057DBC7525}" presName="Name56" presStyleLbl="parChTrans1D2" presStyleIdx="6" presStyleCnt="7"/>
      <dgm:spPr/>
      <dgm:t>
        <a:bodyPr/>
        <a:lstStyle/>
        <a:p>
          <a:endParaRPr lang="en-GB"/>
        </a:p>
      </dgm:t>
    </dgm:pt>
    <dgm:pt modelId="{631C6381-69FF-47A5-B0E8-503F2C1260DC}" type="pres">
      <dgm:prSet presAssocID="{7DBAC4CE-029D-4802-8A5E-5CD27E06F798}" presName="text0" presStyleLbl="node1" presStyleIdx="7" presStyleCnt="8">
        <dgm:presLayoutVars>
          <dgm:bulletEnabled val="1"/>
        </dgm:presLayoutVars>
      </dgm:prSet>
      <dgm:spPr/>
      <dgm:t>
        <a:bodyPr/>
        <a:lstStyle/>
        <a:p>
          <a:endParaRPr lang="en-GB"/>
        </a:p>
      </dgm:t>
    </dgm:pt>
  </dgm:ptLst>
  <dgm:cxnLst>
    <dgm:cxn modelId="{DBCA3B4D-64E7-4AA7-B6B1-22FF4220E884}" type="presOf" srcId="{8F033464-4B88-446F-881B-3E03D125113E}" destId="{97924E13-2E63-479D-AE8E-2739474AAFD3}" srcOrd="0" destOrd="0" presId="urn:microsoft.com/office/officeart/2008/layout/RadialCluster"/>
    <dgm:cxn modelId="{0EF1F1EE-D32D-4AD9-B145-BE86B68DAF82}" type="presOf" srcId="{FBE5746F-92E3-4C91-A8BF-E7D0E21216EB}" destId="{13B8EEAF-22A5-412C-A097-81EE8E5E7933}" srcOrd="0" destOrd="0" presId="urn:microsoft.com/office/officeart/2008/layout/RadialCluster"/>
    <dgm:cxn modelId="{E455CB2F-9F39-432C-BEFC-700E50D9F21F}" type="presOf" srcId="{46C63610-8E6D-4268-A437-8D94538631C7}" destId="{9979381E-71F9-4A1D-A2CA-D143C9EEC8BA}" srcOrd="0" destOrd="0" presId="urn:microsoft.com/office/officeart/2008/layout/RadialCluster"/>
    <dgm:cxn modelId="{C135428B-B28A-4A56-B891-0E65940E60E8}" type="presOf" srcId="{7DBAC4CE-029D-4802-8A5E-5CD27E06F798}" destId="{631C6381-69FF-47A5-B0E8-503F2C1260DC}" srcOrd="0" destOrd="0" presId="urn:microsoft.com/office/officeart/2008/layout/RadialCluster"/>
    <dgm:cxn modelId="{5813FBC0-C6AF-4C9D-9416-5C1A923B4A75}" type="presOf" srcId="{57E500C5-2919-4106-83A9-136C063225FA}" destId="{6BE82682-3407-4E4E-AA17-845C1B3F3004}" srcOrd="0" destOrd="0" presId="urn:microsoft.com/office/officeart/2008/layout/RadialCluster"/>
    <dgm:cxn modelId="{BD197E7D-DAF2-47BF-AAEC-D8EDE1F8808B}" type="presOf" srcId="{E7E685AA-EC86-4982-9D9C-213B92D3A4C0}" destId="{F4B056A3-A2FE-4992-AB1C-CA000B9AFE74}" srcOrd="0" destOrd="0" presId="urn:microsoft.com/office/officeart/2008/layout/RadialCluster"/>
    <dgm:cxn modelId="{6259FEAD-E1C5-4A95-8A88-A87D8324DF9A}" srcId="{46C63610-8E6D-4268-A437-8D94538631C7}" destId="{0878BD73-F50F-4849-8CCE-19EF66F14F82}" srcOrd="0" destOrd="0" parTransId="{AF668E03-8E3B-46EA-9CD0-45E4E49B5907}" sibTransId="{1A392040-A22E-4660-BF7B-5C1CA10AB02F}"/>
    <dgm:cxn modelId="{426116C6-4249-4D48-87AC-CC920E6F3265}" type="presOf" srcId="{A07D7950-99B0-4CB7-9A5E-D8003960BE7C}" destId="{A8192AFE-8B42-40B6-8DA3-7827476420F1}" srcOrd="0" destOrd="0" presId="urn:microsoft.com/office/officeart/2008/layout/RadialCluster"/>
    <dgm:cxn modelId="{6C3E2742-F135-47F9-AC26-AA7D3C5DE305}" srcId="{0878BD73-F50F-4849-8CCE-19EF66F14F82}" destId="{03537FB0-7803-4BFA-9456-BC39ADBFE56F}" srcOrd="3" destOrd="0" parTransId="{BCC83DA1-93A9-4AD4-86F2-9BAFE9FD3601}" sibTransId="{99E77406-9571-4970-9900-CD6B6EF8D0DB}"/>
    <dgm:cxn modelId="{76889F5B-E6F6-4175-A367-32D40011A3A4}" type="presOf" srcId="{D9F47C48-D4FB-4868-A918-C1057DBC7525}" destId="{83386432-3999-4E03-B948-2415AA31EAD8}" srcOrd="0" destOrd="0" presId="urn:microsoft.com/office/officeart/2008/layout/RadialCluster"/>
    <dgm:cxn modelId="{AA68115F-2E28-47C6-8FB8-949B906D8FBB}" type="presOf" srcId="{03537FB0-7803-4BFA-9456-BC39ADBFE56F}" destId="{6ADDCF00-1F39-44C7-BEFE-592E91BB07C8}" srcOrd="0" destOrd="0" presId="urn:microsoft.com/office/officeart/2008/layout/RadialCluster"/>
    <dgm:cxn modelId="{4461D5AD-9AFC-4C33-8005-D966E09A9791}" type="presOf" srcId="{0878BD73-F50F-4849-8CCE-19EF66F14F82}" destId="{3FF222FA-FE06-4191-81A3-D724F2D5BAF6}" srcOrd="0" destOrd="0" presId="urn:microsoft.com/office/officeart/2008/layout/RadialCluster"/>
    <dgm:cxn modelId="{099EF52D-ADDA-4D3F-8061-B25F72833ACF}" type="presOf" srcId="{BB895DA7-0E1E-4168-8161-2D92B6CF91BD}" destId="{B451A3B2-C19D-462C-AFBE-D96B77C15A36}" srcOrd="0" destOrd="0" presId="urn:microsoft.com/office/officeart/2008/layout/RadialCluster"/>
    <dgm:cxn modelId="{67AAED02-8783-47E8-96EE-C8C41F45BE3C}" srcId="{0878BD73-F50F-4849-8CCE-19EF66F14F82}" destId="{57E500C5-2919-4106-83A9-136C063225FA}" srcOrd="5" destOrd="0" parTransId="{FBE5746F-92E3-4C91-A8BF-E7D0E21216EB}" sibTransId="{1C909875-EDB2-4C45-83AE-8CF11EA8BFD8}"/>
    <dgm:cxn modelId="{FB434087-54AE-4763-BDFA-54F700B4C94E}" srcId="{0878BD73-F50F-4849-8CCE-19EF66F14F82}" destId="{581B273E-4EDA-45D5-A81A-B5EE0CB7E142}" srcOrd="4" destOrd="0" parTransId="{84450CB4-EFDC-4AE1-8E86-F883EFEF9776}" sibTransId="{D7B5B2F8-940A-4D5B-886B-E7286E1E1A1B}"/>
    <dgm:cxn modelId="{C2C63627-BF0C-46A0-B12B-C41E13D032BD}" type="presOf" srcId="{BCC83DA1-93A9-4AD4-86F2-9BAFE9FD3601}" destId="{8C1C8279-D7A0-4164-BE19-B53D8B1617E4}" srcOrd="0" destOrd="0" presId="urn:microsoft.com/office/officeart/2008/layout/RadialCluster"/>
    <dgm:cxn modelId="{C8EC206A-E8C6-4B92-B3A7-6EB8135FCDD6}" type="presOf" srcId="{581B273E-4EDA-45D5-A81A-B5EE0CB7E142}" destId="{B198A020-3E9D-4621-A78E-DDCC612249D4}" srcOrd="0" destOrd="0" presId="urn:microsoft.com/office/officeart/2008/layout/RadialCluster"/>
    <dgm:cxn modelId="{A19C38A4-3652-47C7-9706-783249860BF7}" type="presOf" srcId="{BF94105A-1B75-4D90-959D-06C6FF8CDA85}" destId="{1FB28619-C71F-4DCD-B648-A24B3AFDAC70}" srcOrd="0" destOrd="0" presId="urn:microsoft.com/office/officeart/2008/layout/RadialCluster"/>
    <dgm:cxn modelId="{76566467-12FC-4ADD-8669-1711605F8C1B}" type="presOf" srcId="{84450CB4-EFDC-4AE1-8E86-F883EFEF9776}" destId="{60D57FC3-B986-4BDC-A7D0-F8BF35B1480A}" srcOrd="0" destOrd="0" presId="urn:microsoft.com/office/officeart/2008/layout/RadialCluster"/>
    <dgm:cxn modelId="{7716D3F6-1325-4E92-947C-1D8143BAC77E}" srcId="{0878BD73-F50F-4849-8CCE-19EF66F14F82}" destId="{BD3C50A4-0EA8-407E-9131-17C5DD5BC613}" srcOrd="2" destOrd="0" parTransId="{BF94105A-1B75-4D90-959D-06C6FF8CDA85}" sibTransId="{511CC553-7BAD-4FAB-961F-C9EDEEC6FD30}"/>
    <dgm:cxn modelId="{4FA10348-80E3-4240-B747-86348EA10F97}" srcId="{0878BD73-F50F-4849-8CCE-19EF66F14F82}" destId="{BB895DA7-0E1E-4168-8161-2D92B6CF91BD}" srcOrd="1" destOrd="0" parTransId="{A07D7950-99B0-4CB7-9A5E-D8003960BE7C}" sibTransId="{270515A4-D323-45CC-838A-F7255244D3EA}"/>
    <dgm:cxn modelId="{168EE9C4-887B-435A-B912-A7AB11692859}" type="presOf" srcId="{BD3C50A4-0EA8-407E-9131-17C5DD5BC613}" destId="{33EFE04C-A95F-46E0-BC69-F605D33DE706}" srcOrd="0" destOrd="0" presId="urn:microsoft.com/office/officeart/2008/layout/RadialCluster"/>
    <dgm:cxn modelId="{234A28BA-8BA2-40A8-85D8-1D5B6646D11A}" srcId="{0878BD73-F50F-4849-8CCE-19EF66F14F82}" destId="{7DBAC4CE-029D-4802-8A5E-5CD27E06F798}" srcOrd="6" destOrd="0" parTransId="{D9F47C48-D4FB-4868-A918-C1057DBC7525}" sibTransId="{86913E6A-8F30-40BD-AC3A-C9CFF1F561F4}"/>
    <dgm:cxn modelId="{8D1FDDC5-E479-42F0-93BF-83D839332710}" srcId="{0878BD73-F50F-4849-8CCE-19EF66F14F82}" destId="{E7E685AA-EC86-4982-9D9C-213B92D3A4C0}" srcOrd="0" destOrd="0" parTransId="{8F033464-4B88-446F-881B-3E03D125113E}" sibTransId="{BBA6559B-FE96-4D0B-99C6-56008207FEC4}"/>
    <dgm:cxn modelId="{D5315281-53AF-44B0-A319-D05D7D30FD0E}" type="presParOf" srcId="{9979381E-71F9-4A1D-A2CA-D143C9EEC8BA}" destId="{4E7028F3-D4CD-4BEC-AEE6-0957B9EC0B90}" srcOrd="0" destOrd="0" presId="urn:microsoft.com/office/officeart/2008/layout/RadialCluster"/>
    <dgm:cxn modelId="{BC3265D2-9969-469F-B723-785715E9912F}" type="presParOf" srcId="{4E7028F3-D4CD-4BEC-AEE6-0957B9EC0B90}" destId="{3FF222FA-FE06-4191-81A3-D724F2D5BAF6}" srcOrd="0" destOrd="0" presId="urn:microsoft.com/office/officeart/2008/layout/RadialCluster"/>
    <dgm:cxn modelId="{6EAEE89E-BA06-4DCB-8A25-ED9B1F4F2D4A}" type="presParOf" srcId="{4E7028F3-D4CD-4BEC-AEE6-0957B9EC0B90}" destId="{97924E13-2E63-479D-AE8E-2739474AAFD3}" srcOrd="1" destOrd="0" presId="urn:microsoft.com/office/officeart/2008/layout/RadialCluster"/>
    <dgm:cxn modelId="{4541204B-3437-414B-A791-C3B32ED2CEE7}" type="presParOf" srcId="{4E7028F3-D4CD-4BEC-AEE6-0957B9EC0B90}" destId="{F4B056A3-A2FE-4992-AB1C-CA000B9AFE74}" srcOrd="2" destOrd="0" presId="urn:microsoft.com/office/officeart/2008/layout/RadialCluster"/>
    <dgm:cxn modelId="{79ACD5B5-49CF-4FAF-AD54-5B11059AC7BA}" type="presParOf" srcId="{4E7028F3-D4CD-4BEC-AEE6-0957B9EC0B90}" destId="{A8192AFE-8B42-40B6-8DA3-7827476420F1}" srcOrd="3" destOrd="0" presId="urn:microsoft.com/office/officeart/2008/layout/RadialCluster"/>
    <dgm:cxn modelId="{92B27E4B-EB48-42CC-A015-082CE93CFFF1}" type="presParOf" srcId="{4E7028F3-D4CD-4BEC-AEE6-0957B9EC0B90}" destId="{B451A3B2-C19D-462C-AFBE-D96B77C15A36}" srcOrd="4" destOrd="0" presId="urn:microsoft.com/office/officeart/2008/layout/RadialCluster"/>
    <dgm:cxn modelId="{66EA6DA4-C18E-43D5-ADBC-5BEB89FBA6ED}" type="presParOf" srcId="{4E7028F3-D4CD-4BEC-AEE6-0957B9EC0B90}" destId="{1FB28619-C71F-4DCD-B648-A24B3AFDAC70}" srcOrd="5" destOrd="0" presId="urn:microsoft.com/office/officeart/2008/layout/RadialCluster"/>
    <dgm:cxn modelId="{E2600655-C091-4A2A-98AC-9E3471FF0BD5}" type="presParOf" srcId="{4E7028F3-D4CD-4BEC-AEE6-0957B9EC0B90}" destId="{33EFE04C-A95F-46E0-BC69-F605D33DE706}" srcOrd="6" destOrd="0" presId="urn:microsoft.com/office/officeart/2008/layout/RadialCluster"/>
    <dgm:cxn modelId="{2196600A-943A-4676-A01B-6E0B647AF1BF}" type="presParOf" srcId="{4E7028F3-D4CD-4BEC-AEE6-0957B9EC0B90}" destId="{8C1C8279-D7A0-4164-BE19-B53D8B1617E4}" srcOrd="7" destOrd="0" presId="urn:microsoft.com/office/officeart/2008/layout/RadialCluster"/>
    <dgm:cxn modelId="{0CBB45DA-77B2-42EB-B756-3346BE6BC71D}" type="presParOf" srcId="{4E7028F3-D4CD-4BEC-AEE6-0957B9EC0B90}" destId="{6ADDCF00-1F39-44C7-BEFE-592E91BB07C8}" srcOrd="8" destOrd="0" presId="urn:microsoft.com/office/officeart/2008/layout/RadialCluster"/>
    <dgm:cxn modelId="{2B040124-4134-458B-81BE-61D88DCA098F}" type="presParOf" srcId="{4E7028F3-D4CD-4BEC-AEE6-0957B9EC0B90}" destId="{60D57FC3-B986-4BDC-A7D0-F8BF35B1480A}" srcOrd="9" destOrd="0" presId="urn:microsoft.com/office/officeart/2008/layout/RadialCluster"/>
    <dgm:cxn modelId="{09BBDA1F-9A5B-4D6F-B21D-AA995CB32018}" type="presParOf" srcId="{4E7028F3-D4CD-4BEC-AEE6-0957B9EC0B90}" destId="{B198A020-3E9D-4621-A78E-DDCC612249D4}" srcOrd="10" destOrd="0" presId="urn:microsoft.com/office/officeart/2008/layout/RadialCluster"/>
    <dgm:cxn modelId="{153F8211-6D57-46AE-ABDE-2C970EAB72AB}" type="presParOf" srcId="{4E7028F3-D4CD-4BEC-AEE6-0957B9EC0B90}" destId="{13B8EEAF-22A5-412C-A097-81EE8E5E7933}" srcOrd="11" destOrd="0" presId="urn:microsoft.com/office/officeart/2008/layout/RadialCluster"/>
    <dgm:cxn modelId="{6196E183-FD23-4A9D-8DCC-CA1E0B3D1CB0}" type="presParOf" srcId="{4E7028F3-D4CD-4BEC-AEE6-0957B9EC0B90}" destId="{6BE82682-3407-4E4E-AA17-845C1B3F3004}" srcOrd="12" destOrd="0" presId="urn:microsoft.com/office/officeart/2008/layout/RadialCluster"/>
    <dgm:cxn modelId="{FBF76D7D-D99F-4889-BDBE-E51168786797}" type="presParOf" srcId="{4E7028F3-D4CD-4BEC-AEE6-0957B9EC0B90}" destId="{83386432-3999-4E03-B948-2415AA31EAD8}" srcOrd="13" destOrd="0" presId="urn:microsoft.com/office/officeart/2008/layout/RadialCluster"/>
    <dgm:cxn modelId="{70ACA879-648A-4F8F-922A-584D0BDB3C2C}" type="presParOf" srcId="{4E7028F3-D4CD-4BEC-AEE6-0957B9EC0B90}" destId="{631C6381-69FF-47A5-B0E8-503F2C1260DC}" srcOrd="14" destOrd="0" presId="urn:microsoft.com/office/officeart/2008/layout/RadialCluster"/>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0A23BFFE-9677-46BC-BFD9-FD389B0BBE9F}" type="doc">
      <dgm:prSet loTypeId="urn:microsoft.com/office/officeart/2005/8/layout/hierarchy4" loCatId="relationship" qsTypeId="urn:microsoft.com/office/officeart/2005/8/quickstyle/simple1" qsCatId="simple" csTypeId="urn:microsoft.com/office/officeart/2005/8/colors/colorful1" csCatId="colorful" phldr="1"/>
      <dgm:spPr/>
      <dgm:t>
        <a:bodyPr/>
        <a:lstStyle/>
        <a:p>
          <a:endParaRPr lang="en-GB"/>
        </a:p>
      </dgm:t>
    </dgm:pt>
    <dgm:pt modelId="{B55D57BA-6A20-46D2-A7F7-E79C8DD44772}">
      <dgm:prSet phldrT="[Text]"/>
      <dgm:spPr/>
      <dgm:t>
        <a:bodyPr/>
        <a:lstStyle/>
        <a:p>
          <a:r>
            <a:rPr lang="en-GB" dirty="0" smtClean="0"/>
            <a:t>Synod Motion</a:t>
          </a:r>
          <a:endParaRPr lang="en-GB" dirty="0"/>
        </a:p>
      </dgm:t>
    </dgm:pt>
    <dgm:pt modelId="{94C7DE04-5898-4378-BE3C-24CB5335512C}" type="parTrans" cxnId="{9E904533-9CA5-4A5A-99A7-3FE3C6615FF9}">
      <dgm:prSet/>
      <dgm:spPr/>
      <dgm:t>
        <a:bodyPr/>
        <a:lstStyle/>
        <a:p>
          <a:endParaRPr lang="en-GB"/>
        </a:p>
      </dgm:t>
    </dgm:pt>
    <dgm:pt modelId="{06E81EDE-91FD-4776-A495-50A0163BD377}" type="sibTrans" cxnId="{9E904533-9CA5-4A5A-99A7-3FE3C6615FF9}">
      <dgm:prSet/>
      <dgm:spPr/>
      <dgm:t>
        <a:bodyPr/>
        <a:lstStyle/>
        <a:p>
          <a:endParaRPr lang="en-GB"/>
        </a:p>
      </dgm:t>
    </dgm:pt>
    <dgm:pt modelId="{A8F7A003-8A70-410B-A370-5A63A03825FF}">
      <dgm:prSet phldrT="[Text]" custT="1"/>
      <dgm:spPr/>
      <dgm:t>
        <a:bodyPr/>
        <a:lstStyle/>
        <a:p>
          <a:r>
            <a:rPr lang="en-GB" sz="1800" dirty="0" smtClean="0"/>
            <a:t>Fundraising</a:t>
          </a:r>
          <a:endParaRPr lang="en-GB" sz="1800" dirty="0"/>
        </a:p>
      </dgm:t>
    </dgm:pt>
    <dgm:pt modelId="{FD584B59-BF2F-4D85-A298-81CF7A932EF6}" type="parTrans" cxnId="{0EEBF718-9318-44C5-94A6-A389384F3538}">
      <dgm:prSet/>
      <dgm:spPr/>
      <dgm:t>
        <a:bodyPr/>
        <a:lstStyle/>
        <a:p>
          <a:endParaRPr lang="en-GB"/>
        </a:p>
      </dgm:t>
    </dgm:pt>
    <dgm:pt modelId="{E27042F2-ADF8-400B-9477-1D55E685024D}" type="sibTrans" cxnId="{0EEBF718-9318-44C5-94A6-A389384F3538}">
      <dgm:prSet/>
      <dgm:spPr/>
      <dgm:t>
        <a:bodyPr/>
        <a:lstStyle/>
        <a:p>
          <a:endParaRPr lang="en-GB"/>
        </a:p>
      </dgm:t>
    </dgm:pt>
    <dgm:pt modelId="{80F56AB0-1DA2-4604-B76B-6D8FB376D4C0}">
      <dgm:prSet phldrT="[Text]"/>
      <dgm:spPr/>
      <dgm:t>
        <a:bodyPr/>
        <a:lstStyle/>
        <a:p>
          <a:r>
            <a:rPr lang="en-GB" b="1" dirty="0" smtClean="0"/>
            <a:t>Diocesan support</a:t>
          </a:r>
        </a:p>
      </dgm:t>
    </dgm:pt>
    <dgm:pt modelId="{94069F83-712E-4ABA-BCBE-0E87AA874FF7}" type="parTrans" cxnId="{D7C57765-C35D-4CA9-98C9-3C968A08F7BD}">
      <dgm:prSet/>
      <dgm:spPr/>
      <dgm:t>
        <a:bodyPr/>
        <a:lstStyle/>
        <a:p>
          <a:endParaRPr lang="en-GB"/>
        </a:p>
      </dgm:t>
    </dgm:pt>
    <dgm:pt modelId="{8A19826F-290D-4494-B93E-1FC18AAA0670}" type="sibTrans" cxnId="{D7C57765-C35D-4CA9-98C9-3C968A08F7BD}">
      <dgm:prSet/>
      <dgm:spPr/>
      <dgm:t>
        <a:bodyPr/>
        <a:lstStyle/>
        <a:p>
          <a:endParaRPr lang="en-GB"/>
        </a:p>
      </dgm:t>
    </dgm:pt>
    <dgm:pt modelId="{8E340D2F-6BBC-4F85-A4B3-9E41DDEFEF07}" type="pres">
      <dgm:prSet presAssocID="{0A23BFFE-9677-46BC-BFD9-FD389B0BBE9F}" presName="Name0" presStyleCnt="0">
        <dgm:presLayoutVars>
          <dgm:chPref val="1"/>
          <dgm:dir/>
          <dgm:animOne val="branch"/>
          <dgm:animLvl val="lvl"/>
          <dgm:resizeHandles/>
        </dgm:presLayoutVars>
      </dgm:prSet>
      <dgm:spPr/>
      <dgm:t>
        <a:bodyPr/>
        <a:lstStyle/>
        <a:p>
          <a:endParaRPr lang="en-GB"/>
        </a:p>
      </dgm:t>
    </dgm:pt>
    <dgm:pt modelId="{98BA5B4C-8E45-49CE-9A89-75A60AA71A79}" type="pres">
      <dgm:prSet presAssocID="{B55D57BA-6A20-46D2-A7F7-E79C8DD44772}" presName="vertOne" presStyleCnt="0"/>
      <dgm:spPr/>
    </dgm:pt>
    <dgm:pt modelId="{A9F730DC-3306-444A-BC33-B78D9ACE4F1B}" type="pres">
      <dgm:prSet presAssocID="{B55D57BA-6A20-46D2-A7F7-E79C8DD44772}" presName="txOne" presStyleLbl="node0" presStyleIdx="0" presStyleCnt="1" custScaleY="69602" custLinFactY="-18247" custLinFactNeighborX="-8500" custLinFactNeighborY="-100000">
        <dgm:presLayoutVars>
          <dgm:chPref val="3"/>
        </dgm:presLayoutVars>
      </dgm:prSet>
      <dgm:spPr/>
      <dgm:t>
        <a:bodyPr/>
        <a:lstStyle/>
        <a:p>
          <a:endParaRPr lang="en-GB"/>
        </a:p>
      </dgm:t>
    </dgm:pt>
    <dgm:pt modelId="{1ECA7B5C-5207-4146-8C3B-87B4B4734C47}" type="pres">
      <dgm:prSet presAssocID="{B55D57BA-6A20-46D2-A7F7-E79C8DD44772}" presName="parTransOne" presStyleCnt="0"/>
      <dgm:spPr/>
    </dgm:pt>
    <dgm:pt modelId="{BB969EFD-4E5D-408E-AC54-0F0565DC599D}" type="pres">
      <dgm:prSet presAssocID="{B55D57BA-6A20-46D2-A7F7-E79C8DD44772}" presName="horzOne" presStyleCnt="0"/>
      <dgm:spPr/>
    </dgm:pt>
    <dgm:pt modelId="{D0D72A77-7CAF-47C0-A44B-E5889962890A}" type="pres">
      <dgm:prSet presAssocID="{A8F7A003-8A70-410B-A370-5A63A03825FF}" presName="vertTwo" presStyleCnt="0"/>
      <dgm:spPr/>
    </dgm:pt>
    <dgm:pt modelId="{F87B197A-D743-44D8-A022-257B61C0BC09}" type="pres">
      <dgm:prSet presAssocID="{A8F7A003-8A70-410B-A370-5A63A03825FF}" presName="txTwo" presStyleLbl="node2" presStyleIdx="0" presStyleCnt="2">
        <dgm:presLayoutVars>
          <dgm:chPref val="3"/>
        </dgm:presLayoutVars>
      </dgm:prSet>
      <dgm:spPr/>
      <dgm:t>
        <a:bodyPr/>
        <a:lstStyle/>
        <a:p>
          <a:endParaRPr lang="en-GB"/>
        </a:p>
      </dgm:t>
    </dgm:pt>
    <dgm:pt modelId="{5894EC87-A883-4194-A3E9-C77119E252DD}" type="pres">
      <dgm:prSet presAssocID="{A8F7A003-8A70-410B-A370-5A63A03825FF}" presName="horzTwo" presStyleCnt="0"/>
      <dgm:spPr/>
    </dgm:pt>
    <dgm:pt modelId="{A7F28897-FF68-4AED-9C3D-85A76FAA4B68}" type="pres">
      <dgm:prSet presAssocID="{E27042F2-ADF8-400B-9477-1D55E685024D}" presName="sibSpaceTwo" presStyleCnt="0"/>
      <dgm:spPr/>
    </dgm:pt>
    <dgm:pt modelId="{71778498-9522-4703-87CC-D4FE7455D18E}" type="pres">
      <dgm:prSet presAssocID="{80F56AB0-1DA2-4604-B76B-6D8FB376D4C0}" presName="vertTwo" presStyleCnt="0"/>
      <dgm:spPr/>
    </dgm:pt>
    <dgm:pt modelId="{5145DE82-5ECA-44CF-85E0-FBEB4403B9CD}" type="pres">
      <dgm:prSet presAssocID="{80F56AB0-1DA2-4604-B76B-6D8FB376D4C0}" presName="txTwo" presStyleLbl="node2" presStyleIdx="1" presStyleCnt="2" custScaleX="142565">
        <dgm:presLayoutVars>
          <dgm:chPref val="3"/>
        </dgm:presLayoutVars>
      </dgm:prSet>
      <dgm:spPr/>
      <dgm:t>
        <a:bodyPr/>
        <a:lstStyle/>
        <a:p>
          <a:endParaRPr lang="en-GB"/>
        </a:p>
      </dgm:t>
    </dgm:pt>
    <dgm:pt modelId="{B49724F3-FF3D-44D7-AFFB-B321AE773285}" type="pres">
      <dgm:prSet presAssocID="{80F56AB0-1DA2-4604-B76B-6D8FB376D4C0}" presName="horzTwo" presStyleCnt="0"/>
      <dgm:spPr/>
    </dgm:pt>
  </dgm:ptLst>
  <dgm:cxnLst>
    <dgm:cxn modelId="{D7C57765-C35D-4CA9-98C9-3C968A08F7BD}" srcId="{B55D57BA-6A20-46D2-A7F7-E79C8DD44772}" destId="{80F56AB0-1DA2-4604-B76B-6D8FB376D4C0}" srcOrd="1" destOrd="0" parTransId="{94069F83-712E-4ABA-BCBE-0E87AA874FF7}" sibTransId="{8A19826F-290D-4494-B93E-1FC18AAA0670}"/>
    <dgm:cxn modelId="{0EEBF718-9318-44C5-94A6-A389384F3538}" srcId="{B55D57BA-6A20-46D2-A7F7-E79C8DD44772}" destId="{A8F7A003-8A70-410B-A370-5A63A03825FF}" srcOrd="0" destOrd="0" parTransId="{FD584B59-BF2F-4D85-A298-81CF7A932EF6}" sibTransId="{E27042F2-ADF8-400B-9477-1D55E685024D}"/>
    <dgm:cxn modelId="{F492644E-27CC-4B30-BFD9-83BE2FF143A9}" type="presOf" srcId="{B55D57BA-6A20-46D2-A7F7-E79C8DD44772}" destId="{A9F730DC-3306-444A-BC33-B78D9ACE4F1B}" srcOrd="0" destOrd="0" presId="urn:microsoft.com/office/officeart/2005/8/layout/hierarchy4"/>
    <dgm:cxn modelId="{C300926B-AFA4-45A4-870C-77FB54CE7FC0}" type="presOf" srcId="{A8F7A003-8A70-410B-A370-5A63A03825FF}" destId="{F87B197A-D743-44D8-A022-257B61C0BC09}" srcOrd="0" destOrd="0" presId="urn:microsoft.com/office/officeart/2005/8/layout/hierarchy4"/>
    <dgm:cxn modelId="{643C9E25-A296-4D7F-9F28-B4365E577A7E}" type="presOf" srcId="{0A23BFFE-9677-46BC-BFD9-FD389B0BBE9F}" destId="{8E340D2F-6BBC-4F85-A4B3-9E41DDEFEF07}" srcOrd="0" destOrd="0" presId="urn:microsoft.com/office/officeart/2005/8/layout/hierarchy4"/>
    <dgm:cxn modelId="{FB9BCCE7-3319-4DE7-ABFE-ECE2CC5ABFA0}" type="presOf" srcId="{80F56AB0-1DA2-4604-B76B-6D8FB376D4C0}" destId="{5145DE82-5ECA-44CF-85E0-FBEB4403B9CD}" srcOrd="0" destOrd="0" presId="urn:microsoft.com/office/officeart/2005/8/layout/hierarchy4"/>
    <dgm:cxn modelId="{9E904533-9CA5-4A5A-99A7-3FE3C6615FF9}" srcId="{0A23BFFE-9677-46BC-BFD9-FD389B0BBE9F}" destId="{B55D57BA-6A20-46D2-A7F7-E79C8DD44772}" srcOrd="0" destOrd="0" parTransId="{94C7DE04-5898-4378-BE3C-24CB5335512C}" sibTransId="{06E81EDE-91FD-4776-A495-50A0163BD377}"/>
    <dgm:cxn modelId="{C183B755-1D98-406A-975B-9BF6B9B0C439}" type="presParOf" srcId="{8E340D2F-6BBC-4F85-A4B3-9E41DDEFEF07}" destId="{98BA5B4C-8E45-49CE-9A89-75A60AA71A79}" srcOrd="0" destOrd="0" presId="urn:microsoft.com/office/officeart/2005/8/layout/hierarchy4"/>
    <dgm:cxn modelId="{E10CBFCC-DA42-432D-B0FB-0C0AE2134B9B}" type="presParOf" srcId="{98BA5B4C-8E45-49CE-9A89-75A60AA71A79}" destId="{A9F730DC-3306-444A-BC33-B78D9ACE4F1B}" srcOrd="0" destOrd="0" presId="urn:microsoft.com/office/officeart/2005/8/layout/hierarchy4"/>
    <dgm:cxn modelId="{FCFCE759-7B27-4942-98BC-479D74C145D9}" type="presParOf" srcId="{98BA5B4C-8E45-49CE-9A89-75A60AA71A79}" destId="{1ECA7B5C-5207-4146-8C3B-87B4B4734C47}" srcOrd="1" destOrd="0" presId="urn:microsoft.com/office/officeart/2005/8/layout/hierarchy4"/>
    <dgm:cxn modelId="{FF3B8F52-BCA4-4355-8E83-2E6B0EC60177}" type="presParOf" srcId="{98BA5B4C-8E45-49CE-9A89-75A60AA71A79}" destId="{BB969EFD-4E5D-408E-AC54-0F0565DC599D}" srcOrd="2" destOrd="0" presId="urn:microsoft.com/office/officeart/2005/8/layout/hierarchy4"/>
    <dgm:cxn modelId="{E0B34AC5-3AAE-49C6-A1FF-D31DED3CEDA0}" type="presParOf" srcId="{BB969EFD-4E5D-408E-AC54-0F0565DC599D}" destId="{D0D72A77-7CAF-47C0-A44B-E5889962890A}" srcOrd="0" destOrd="0" presId="urn:microsoft.com/office/officeart/2005/8/layout/hierarchy4"/>
    <dgm:cxn modelId="{ABF58867-4AAF-4EC3-AE35-3C978072CBC3}" type="presParOf" srcId="{D0D72A77-7CAF-47C0-A44B-E5889962890A}" destId="{F87B197A-D743-44D8-A022-257B61C0BC09}" srcOrd="0" destOrd="0" presId="urn:microsoft.com/office/officeart/2005/8/layout/hierarchy4"/>
    <dgm:cxn modelId="{59C9AE70-6990-4C0A-8CDB-370A52177984}" type="presParOf" srcId="{D0D72A77-7CAF-47C0-A44B-E5889962890A}" destId="{5894EC87-A883-4194-A3E9-C77119E252DD}" srcOrd="1" destOrd="0" presId="urn:microsoft.com/office/officeart/2005/8/layout/hierarchy4"/>
    <dgm:cxn modelId="{CCFA69CB-BE9B-4658-97A7-9B454332291E}" type="presParOf" srcId="{BB969EFD-4E5D-408E-AC54-0F0565DC599D}" destId="{A7F28897-FF68-4AED-9C3D-85A76FAA4B68}" srcOrd="1" destOrd="0" presId="urn:microsoft.com/office/officeart/2005/8/layout/hierarchy4"/>
    <dgm:cxn modelId="{042389B1-4EE8-4D55-BADD-05BA579F2F9B}" type="presParOf" srcId="{BB969EFD-4E5D-408E-AC54-0F0565DC599D}" destId="{71778498-9522-4703-87CC-D4FE7455D18E}" srcOrd="2" destOrd="0" presId="urn:microsoft.com/office/officeart/2005/8/layout/hierarchy4"/>
    <dgm:cxn modelId="{4B76DD7C-5C3D-43AF-94DF-2F0F70A58FA1}" type="presParOf" srcId="{71778498-9522-4703-87CC-D4FE7455D18E}" destId="{5145DE82-5ECA-44CF-85E0-FBEB4403B9CD}" srcOrd="0" destOrd="0" presId="urn:microsoft.com/office/officeart/2005/8/layout/hierarchy4"/>
    <dgm:cxn modelId="{A2EEEC7D-701D-461C-BD05-91384AAA2390}" type="presParOf" srcId="{71778498-9522-4703-87CC-D4FE7455D18E}" destId="{B49724F3-FF3D-44D7-AFFB-B321AE773285}"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0BC3BA7-3842-4CA0-BE9B-5581D8EF421A}" type="doc">
      <dgm:prSet loTypeId="urn:microsoft.com/office/officeart/2005/8/layout/hierarchy4" loCatId="list" qsTypeId="urn:microsoft.com/office/officeart/2005/8/quickstyle/simple1" qsCatId="simple" csTypeId="urn:microsoft.com/office/officeart/2005/8/colors/colorful1" csCatId="colorful" phldr="1"/>
      <dgm:spPr/>
      <dgm:t>
        <a:bodyPr/>
        <a:lstStyle/>
        <a:p>
          <a:endParaRPr lang="en-GB"/>
        </a:p>
      </dgm:t>
    </dgm:pt>
    <dgm:pt modelId="{EBF53A66-60A8-4BE1-9A5E-2E834162FE4D}">
      <dgm:prSet phldrT="[Text]"/>
      <dgm:spPr/>
      <dgm:t>
        <a:bodyPr/>
        <a:lstStyle/>
        <a:p>
          <a:r>
            <a:rPr lang="en-GB" dirty="0" smtClean="0"/>
            <a:t>Public Spirit</a:t>
          </a:r>
          <a:endParaRPr lang="en-GB" dirty="0"/>
        </a:p>
      </dgm:t>
    </dgm:pt>
    <dgm:pt modelId="{6F5FE8D9-91F6-4FBF-90B3-1E0F5290BACD}" type="parTrans" cxnId="{1430F197-54AC-4616-ADD2-0687308128F5}">
      <dgm:prSet/>
      <dgm:spPr/>
      <dgm:t>
        <a:bodyPr/>
        <a:lstStyle/>
        <a:p>
          <a:endParaRPr lang="en-GB"/>
        </a:p>
      </dgm:t>
    </dgm:pt>
    <dgm:pt modelId="{BC296B3D-C5EB-4B12-B2FC-A4501B0629BF}" type="sibTrans" cxnId="{1430F197-54AC-4616-ADD2-0687308128F5}">
      <dgm:prSet/>
      <dgm:spPr/>
      <dgm:t>
        <a:bodyPr/>
        <a:lstStyle/>
        <a:p>
          <a:endParaRPr lang="en-GB"/>
        </a:p>
      </dgm:t>
    </dgm:pt>
    <dgm:pt modelId="{988647CF-E2F8-4D29-96C1-9A133F28FC09}">
      <dgm:prSet phldrT="[Text]" custT="1"/>
      <dgm:spPr/>
      <dgm:t>
        <a:bodyPr/>
        <a:lstStyle/>
        <a:p>
          <a:r>
            <a:rPr lang="en-GB" sz="1800" dirty="0" smtClean="0"/>
            <a:t>Listening campaigns</a:t>
          </a:r>
          <a:endParaRPr lang="en-GB" sz="1800" dirty="0"/>
        </a:p>
      </dgm:t>
    </dgm:pt>
    <dgm:pt modelId="{C6FDF1A5-013E-4DED-8C05-8B877F1350EC}" type="parTrans" cxnId="{E0808B6F-2C38-4FAA-BE33-797CEE4E213F}">
      <dgm:prSet/>
      <dgm:spPr/>
      <dgm:t>
        <a:bodyPr/>
        <a:lstStyle/>
        <a:p>
          <a:endParaRPr lang="en-GB"/>
        </a:p>
      </dgm:t>
    </dgm:pt>
    <dgm:pt modelId="{54F18290-B5E4-4BD8-9A3D-8E35CB91D39F}" type="sibTrans" cxnId="{E0808B6F-2C38-4FAA-BE33-797CEE4E213F}">
      <dgm:prSet/>
      <dgm:spPr/>
      <dgm:t>
        <a:bodyPr/>
        <a:lstStyle/>
        <a:p>
          <a:endParaRPr lang="en-GB"/>
        </a:p>
      </dgm:t>
    </dgm:pt>
    <dgm:pt modelId="{F9A96087-85B8-4E84-9AB2-7AAB45C53824}">
      <dgm:prSet phldrT="[Text]"/>
      <dgm:spPr/>
      <dgm:t>
        <a:bodyPr/>
        <a:lstStyle/>
        <a:p>
          <a:r>
            <a:rPr lang="en-GB" dirty="0" smtClean="0"/>
            <a:t>Working with Schools</a:t>
          </a:r>
          <a:endParaRPr lang="en-GB" dirty="0"/>
        </a:p>
      </dgm:t>
    </dgm:pt>
    <dgm:pt modelId="{D3038DFC-7EB4-4480-8BF5-252E59ECD9FC}" type="parTrans" cxnId="{03FCBF6A-974E-4859-B634-D00EBE8CC35D}">
      <dgm:prSet/>
      <dgm:spPr/>
      <dgm:t>
        <a:bodyPr/>
        <a:lstStyle/>
        <a:p>
          <a:endParaRPr lang="en-GB"/>
        </a:p>
      </dgm:t>
    </dgm:pt>
    <dgm:pt modelId="{2673A3D6-FC87-4B11-B192-14524F90DF8E}" type="sibTrans" cxnId="{03FCBF6A-974E-4859-B634-D00EBE8CC35D}">
      <dgm:prSet/>
      <dgm:spPr/>
      <dgm:t>
        <a:bodyPr/>
        <a:lstStyle/>
        <a:p>
          <a:endParaRPr lang="en-GB"/>
        </a:p>
      </dgm:t>
    </dgm:pt>
    <dgm:pt modelId="{75BF196F-BCDB-4D50-A987-9738FB04ADC8}" type="pres">
      <dgm:prSet presAssocID="{F0BC3BA7-3842-4CA0-BE9B-5581D8EF421A}" presName="Name0" presStyleCnt="0">
        <dgm:presLayoutVars>
          <dgm:chPref val="1"/>
          <dgm:dir/>
          <dgm:animOne val="branch"/>
          <dgm:animLvl val="lvl"/>
          <dgm:resizeHandles/>
        </dgm:presLayoutVars>
      </dgm:prSet>
      <dgm:spPr/>
      <dgm:t>
        <a:bodyPr/>
        <a:lstStyle/>
        <a:p>
          <a:endParaRPr lang="en-GB"/>
        </a:p>
      </dgm:t>
    </dgm:pt>
    <dgm:pt modelId="{EA57CCAB-EA02-49AF-A55E-E5FB05100E45}" type="pres">
      <dgm:prSet presAssocID="{EBF53A66-60A8-4BE1-9A5E-2E834162FE4D}" presName="vertOne" presStyleCnt="0"/>
      <dgm:spPr/>
    </dgm:pt>
    <dgm:pt modelId="{6AB36377-D2DE-4F82-8143-06616F0CC0D1}" type="pres">
      <dgm:prSet presAssocID="{EBF53A66-60A8-4BE1-9A5E-2E834162FE4D}" presName="txOne" presStyleLbl="node0" presStyleIdx="0" presStyleCnt="1" custScaleY="86125" custLinFactY="-55164" custLinFactNeighborX="-1298" custLinFactNeighborY="-100000">
        <dgm:presLayoutVars>
          <dgm:chPref val="3"/>
        </dgm:presLayoutVars>
      </dgm:prSet>
      <dgm:spPr/>
      <dgm:t>
        <a:bodyPr/>
        <a:lstStyle/>
        <a:p>
          <a:endParaRPr lang="en-GB"/>
        </a:p>
      </dgm:t>
    </dgm:pt>
    <dgm:pt modelId="{0B4A80C1-39A0-4F2F-8612-D0AC559A97E6}" type="pres">
      <dgm:prSet presAssocID="{EBF53A66-60A8-4BE1-9A5E-2E834162FE4D}" presName="parTransOne" presStyleCnt="0"/>
      <dgm:spPr/>
    </dgm:pt>
    <dgm:pt modelId="{7817953D-4A3F-43F8-9736-9678E70AE4C4}" type="pres">
      <dgm:prSet presAssocID="{EBF53A66-60A8-4BE1-9A5E-2E834162FE4D}" presName="horzOne" presStyleCnt="0"/>
      <dgm:spPr/>
    </dgm:pt>
    <dgm:pt modelId="{B35F9FA2-97DA-4C07-8419-ACABF6CD9BD9}" type="pres">
      <dgm:prSet presAssocID="{988647CF-E2F8-4D29-96C1-9A133F28FC09}" presName="vertTwo" presStyleCnt="0"/>
      <dgm:spPr/>
    </dgm:pt>
    <dgm:pt modelId="{B8553D9B-7F3A-4DB8-BA30-0D4A3CB4FF49}" type="pres">
      <dgm:prSet presAssocID="{988647CF-E2F8-4D29-96C1-9A133F28FC09}" presName="txTwo" presStyleLbl="node2" presStyleIdx="0" presStyleCnt="2" custScaleY="124196">
        <dgm:presLayoutVars>
          <dgm:chPref val="3"/>
        </dgm:presLayoutVars>
      </dgm:prSet>
      <dgm:spPr/>
      <dgm:t>
        <a:bodyPr/>
        <a:lstStyle/>
        <a:p>
          <a:endParaRPr lang="en-GB"/>
        </a:p>
      </dgm:t>
    </dgm:pt>
    <dgm:pt modelId="{38D9B38B-0332-4B30-8112-3B6C8C1E0541}" type="pres">
      <dgm:prSet presAssocID="{988647CF-E2F8-4D29-96C1-9A133F28FC09}" presName="horzTwo" presStyleCnt="0"/>
      <dgm:spPr/>
    </dgm:pt>
    <dgm:pt modelId="{2393360B-0FAF-4730-A4B1-3BFA67615ADC}" type="pres">
      <dgm:prSet presAssocID="{54F18290-B5E4-4BD8-9A3D-8E35CB91D39F}" presName="sibSpaceTwo" presStyleCnt="0"/>
      <dgm:spPr/>
    </dgm:pt>
    <dgm:pt modelId="{E0B94C93-DDD3-4DFB-97AF-DCB31C8B6DE2}" type="pres">
      <dgm:prSet presAssocID="{F9A96087-85B8-4E84-9AB2-7AAB45C53824}" presName="vertTwo" presStyleCnt="0"/>
      <dgm:spPr/>
    </dgm:pt>
    <dgm:pt modelId="{1EDFDD24-0897-4E4D-93C8-EB82CE7BC689}" type="pres">
      <dgm:prSet presAssocID="{F9A96087-85B8-4E84-9AB2-7AAB45C53824}" presName="txTwo" presStyleLbl="node2" presStyleIdx="1" presStyleCnt="2">
        <dgm:presLayoutVars>
          <dgm:chPref val="3"/>
        </dgm:presLayoutVars>
      </dgm:prSet>
      <dgm:spPr/>
      <dgm:t>
        <a:bodyPr/>
        <a:lstStyle/>
        <a:p>
          <a:endParaRPr lang="en-GB"/>
        </a:p>
      </dgm:t>
    </dgm:pt>
    <dgm:pt modelId="{66BD5D4F-903E-46D5-8504-D5FE0A826A1D}" type="pres">
      <dgm:prSet presAssocID="{F9A96087-85B8-4E84-9AB2-7AAB45C53824}" presName="horzTwo" presStyleCnt="0"/>
      <dgm:spPr/>
    </dgm:pt>
  </dgm:ptLst>
  <dgm:cxnLst>
    <dgm:cxn modelId="{03FCBF6A-974E-4859-B634-D00EBE8CC35D}" srcId="{EBF53A66-60A8-4BE1-9A5E-2E834162FE4D}" destId="{F9A96087-85B8-4E84-9AB2-7AAB45C53824}" srcOrd="1" destOrd="0" parTransId="{D3038DFC-7EB4-4480-8BF5-252E59ECD9FC}" sibTransId="{2673A3D6-FC87-4B11-B192-14524F90DF8E}"/>
    <dgm:cxn modelId="{9D6B36E6-216A-421D-9EE2-C28B617982A9}" type="presOf" srcId="{EBF53A66-60A8-4BE1-9A5E-2E834162FE4D}" destId="{6AB36377-D2DE-4F82-8143-06616F0CC0D1}" srcOrd="0" destOrd="0" presId="urn:microsoft.com/office/officeart/2005/8/layout/hierarchy4"/>
    <dgm:cxn modelId="{AB817941-5697-4E1B-BCFD-A2C7E82A4182}" type="presOf" srcId="{988647CF-E2F8-4D29-96C1-9A133F28FC09}" destId="{B8553D9B-7F3A-4DB8-BA30-0D4A3CB4FF49}" srcOrd="0" destOrd="0" presId="urn:microsoft.com/office/officeart/2005/8/layout/hierarchy4"/>
    <dgm:cxn modelId="{69449BD4-F9AA-41B2-8FEF-1A241FA9E832}" type="presOf" srcId="{F9A96087-85B8-4E84-9AB2-7AAB45C53824}" destId="{1EDFDD24-0897-4E4D-93C8-EB82CE7BC689}" srcOrd="0" destOrd="0" presId="urn:microsoft.com/office/officeart/2005/8/layout/hierarchy4"/>
    <dgm:cxn modelId="{E0808B6F-2C38-4FAA-BE33-797CEE4E213F}" srcId="{EBF53A66-60A8-4BE1-9A5E-2E834162FE4D}" destId="{988647CF-E2F8-4D29-96C1-9A133F28FC09}" srcOrd="0" destOrd="0" parTransId="{C6FDF1A5-013E-4DED-8C05-8B877F1350EC}" sibTransId="{54F18290-B5E4-4BD8-9A3D-8E35CB91D39F}"/>
    <dgm:cxn modelId="{1430F197-54AC-4616-ADD2-0687308128F5}" srcId="{F0BC3BA7-3842-4CA0-BE9B-5581D8EF421A}" destId="{EBF53A66-60A8-4BE1-9A5E-2E834162FE4D}" srcOrd="0" destOrd="0" parTransId="{6F5FE8D9-91F6-4FBF-90B3-1E0F5290BACD}" sibTransId="{BC296B3D-C5EB-4B12-B2FC-A4501B0629BF}"/>
    <dgm:cxn modelId="{2D8B0198-5C5B-4241-8C82-BAD9E8BF6A1D}" type="presOf" srcId="{F0BC3BA7-3842-4CA0-BE9B-5581D8EF421A}" destId="{75BF196F-BCDB-4D50-A987-9738FB04ADC8}" srcOrd="0" destOrd="0" presId="urn:microsoft.com/office/officeart/2005/8/layout/hierarchy4"/>
    <dgm:cxn modelId="{E2C2DAF8-5831-4A96-950D-54B48CF1C31C}" type="presParOf" srcId="{75BF196F-BCDB-4D50-A987-9738FB04ADC8}" destId="{EA57CCAB-EA02-49AF-A55E-E5FB05100E45}" srcOrd="0" destOrd="0" presId="urn:microsoft.com/office/officeart/2005/8/layout/hierarchy4"/>
    <dgm:cxn modelId="{25B3CF0A-76DA-4DD1-A030-F01CEAA25100}" type="presParOf" srcId="{EA57CCAB-EA02-49AF-A55E-E5FB05100E45}" destId="{6AB36377-D2DE-4F82-8143-06616F0CC0D1}" srcOrd="0" destOrd="0" presId="urn:microsoft.com/office/officeart/2005/8/layout/hierarchy4"/>
    <dgm:cxn modelId="{1E4B61C0-6CCC-4C1C-9BDF-86647EAA421A}" type="presParOf" srcId="{EA57CCAB-EA02-49AF-A55E-E5FB05100E45}" destId="{0B4A80C1-39A0-4F2F-8612-D0AC559A97E6}" srcOrd="1" destOrd="0" presId="urn:microsoft.com/office/officeart/2005/8/layout/hierarchy4"/>
    <dgm:cxn modelId="{796F1F9E-CCBE-43F4-A4E1-DE0590943F99}" type="presParOf" srcId="{EA57CCAB-EA02-49AF-A55E-E5FB05100E45}" destId="{7817953D-4A3F-43F8-9736-9678E70AE4C4}" srcOrd="2" destOrd="0" presId="urn:microsoft.com/office/officeart/2005/8/layout/hierarchy4"/>
    <dgm:cxn modelId="{69C7B205-408D-42BE-A6E1-F2519194FFFF}" type="presParOf" srcId="{7817953D-4A3F-43F8-9736-9678E70AE4C4}" destId="{B35F9FA2-97DA-4C07-8419-ACABF6CD9BD9}" srcOrd="0" destOrd="0" presId="urn:microsoft.com/office/officeart/2005/8/layout/hierarchy4"/>
    <dgm:cxn modelId="{6FBDCFE4-0077-4118-9601-859DA38B60EB}" type="presParOf" srcId="{B35F9FA2-97DA-4C07-8419-ACABF6CD9BD9}" destId="{B8553D9B-7F3A-4DB8-BA30-0D4A3CB4FF49}" srcOrd="0" destOrd="0" presId="urn:microsoft.com/office/officeart/2005/8/layout/hierarchy4"/>
    <dgm:cxn modelId="{6AEFAD8B-8BDB-4B71-BD19-74D342BD3907}" type="presParOf" srcId="{B35F9FA2-97DA-4C07-8419-ACABF6CD9BD9}" destId="{38D9B38B-0332-4B30-8112-3B6C8C1E0541}" srcOrd="1" destOrd="0" presId="urn:microsoft.com/office/officeart/2005/8/layout/hierarchy4"/>
    <dgm:cxn modelId="{7002ED8C-80B2-41A6-96E9-D4FB9BC11BC3}" type="presParOf" srcId="{7817953D-4A3F-43F8-9736-9678E70AE4C4}" destId="{2393360B-0FAF-4730-A4B1-3BFA67615ADC}" srcOrd="1" destOrd="0" presId="urn:microsoft.com/office/officeart/2005/8/layout/hierarchy4"/>
    <dgm:cxn modelId="{09CCE424-F99B-47DC-BCC8-26E1CEC48DE8}" type="presParOf" srcId="{7817953D-4A3F-43F8-9736-9678E70AE4C4}" destId="{E0B94C93-DDD3-4DFB-97AF-DCB31C8B6DE2}" srcOrd="2" destOrd="0" presId="urn:microsoft.com/office/officeart/2005/8/layout/hierarchy4"/>
    <dgm:cxn modelId="{C02D3056-2C4A-4966-B5D8-83AAE70A14CA}" type="presParOf" srcId="{E0B94C93-DDD3-4DFB-97AF-DCB31C8B6DE2}" destId="{1EDFDD24-0897-4E4D-93C8-EB82CE7BC689}" srcOrd="0" destOrd="0" presId="urn:microsoft.com/office/officeart/2005/8/layout/hierarchy4"/>
    <dgm:cxn modelId="{B20C55C8-0DB6-4F64-B570-D1B2E142C507}" type="presParOf" srcId="{E0B94C93-DDD3-4DFB-97AF-DCB31C8B6DE2}" destId="{66BD5D4F-903E-46D5-8504-D5FE0A826A1D}" srcOrd="1" destOrd="0" presId="urn:microsoft.com/office/officeart/2005/8/layout/hierarchy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DE5C6-C63A-42AE-9187-2B35E28596CC}">
      <dsp:nvSpPr>
        <dsp:cNvPr id="0" name=""/>
        <dsp:cNvSpPr/>
      </dsp:nvSpPr>
      <dsp:spPr>
        <a:xfrm rot="5400000">
          <a:off x="3722099" y="80866"/>
          <a:ext cx="1232517" cy="1072290"/>
        </a:xfrm>
        <a:prstGeom prst="hexagon">
          <a:avLst>
            <a:gd name="adj" fmla="val 25000"/>
            <a:gd name="vf" fmla="val 11547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Gov.</a:t>
          </a:r>
          <a:endParaRPr lang="en-GB" sz="1400" b="1" kern="1200" dirty="0"/>
        </a:p>
      </dsp:txBody>
      <dsp:txXfrm rot="-5400000">
        <a:off x="3969311" y="192820"/>
        <a:ext cx="738092" cy="848383"/>
      </dsp:txXfrm>
    </dsp:sp>
    <dsp:sp modelId="{6F75392C-25BB-4980-ADAE-0B46ED74CB09}">
      <dsp:nvSpPr>
        <dsp:cNvPr id="0" name=""/>
        <dsp:cNvSpPr/>
      </dsp:nvSpPr>
      <dsp:spPr>
        <a:xfrm>
          <a:off x="4907041" y="247256"/>
          <a:ext cx="1375489" cy="739510"/>
        </a:xfrm>
        <a:prstGeom prst="rect">
          <a:avLst/>
        </a:prstGeom>
        <a:noFill/>
        <a:ln>
          <a:noFill/>
        </a:ln>
        <a:effectLst/>
      </dsp:spPr>
      <dsp:style>
        <a:lnRef idx="0">
          <a:scrgbClr r="0" g="0" b="0"/>
        </a:lnRef>
        <a:fillRef idx="0">
          <a:scrgbClr r="0" g="0" b="0"/>
        </a:fillRef>
        <a:effectRef idx="0">
          <a:scrgbClr r="0" g="0" b="0"/>
        </a:effectRef>
        <a:fontRef idx="minor"/>
      </dsp:style>
    </dsp:sp>
    <dsp:sp modelId="{616E2E35-4A4C-4853-ACD8-8663210FF1D6}">
      <dsp:nvSpPr>
        <dsp:cNvPr id="0" name=""/>
        <dsp:cNvSpPr/>
      </dsp:nvSpPr>
      <dsp:spPr>
        <a:xfrm rot="5400000">
          <a:off x="2564026" y="80866"/>
          <a:ext cx="1232517" cy="1072290"/>
        </a:xfrm>
        <a:prstGeom prst="hexagon">
          <a:avLst>
            <a:gd name="adj" fmla="val 25000"/>
            <a:gd name="vf" fmla="val 11547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2811238" y="192820"/>
        <a:ext cx="738092" cy="848383"/>
      </dsp:txXfrm>
    </dsp:sp>
    <dsp:sp modelId="{9A8B6843-5744-43A2-8334-209B83F42082}">
      <dsp:nvSpPr>
        <dsp:cNvPr id="0" name=""/>
        <dsp:cNvSpPr/>
      </dsp:nvSpPr>
      <dsp:spPr>
        <a:xfrm rot="5400000">
          <a:off x="3140844" y="1127027"/>
          <a:ext cx="1232517" cy="1072290"/>
        </a:xfrm>
        <a:prstGeom prst="hexagon">
          <a:avLst>
            <a:gd name="adj" fmla="val 25000"/>
            <a:gd name="vf" fmla="val 11547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Health</a:t>
          </a:r>
          <a:endParaRPr lang="en-GB" sz="1400" b="1" kern="1200" dirty="0"/>
        </a:p>
      </dsp:txBody>
      <dsp:txXfrm rot="-5400000">
        <a:off x="3388056" y="1238981"/>
        <a:ext cx="738092" cy="848383"/>
      </dsp:txXfrm>
    </dsp:sp>
    <dsp:sp modelId="{E00CF79A-07A1-4810-A150-826263D58171}">
      <dsp:nvSpPr>
        <dsp:cNvPr id="0" name=""/>
        <dsp:cNvSpPr/>
      </dsp:nvSpPr>
      <dsp:spPr>
        <a:xfrm>
          <a:off x="1845468" y="1293417"/>
          <a:ext cx="1331118" cy="739510"/>
        </a:xfrm>
        <a:prstGeom prst="rect">
          <a:avLst/>
        </a:prstGeom>
        <a:noFill/>
        <a:ln>
          <a:noFill/>
        </a:ln>
        <a:effectLst/>
      </dsp:spPr>
      <dsp:style>
        <a:lnRef idx="0">
          <a:scrgbClr r="0" g="0" b="0"/>
        </a:lnRef>
        <a:fillRef idx="0">
          <a:scrgbClr r="0" g="0" b="0"/>
        </a:fillRef>
        <a:effectRef idx="0">
          <a:scrgbClr r="0" g="0" b="0"/>
        </a:effectRef>
        <a:fontRef idx="minor"/>
      </dsp:style>
    </dsp:sp>
    <dsp:sp modelId="{DB51445A-BC24-4B65-BD4E-2400BA1E2D76}">
      <dsp:nvSpPr>
        <dsp:cNvPr id="0" name=""/>
        <dsp:cNvSpPr/>
      </dsp:nvSpPr>
      <dsp:spPr>
        <a:xfrm rot="5400000">
          <a:off x="4298917" y="1127027"/>
          <a:ext cx="1232517" cy="1072290"/>
        </a:xfrm>
        <a:prstGeom prst="hexagon">
          <a:avLst>
            <a:gd name="adj" fmla="val 25000"/>
            <a:gd name="vf" fmla="val 11547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4546129" y="1238981"/>
        <a:ext cx="738092" cy="848383"/>
      </dsp:txXfrm>
    </dsp:sp>
    <dsp:sp modelId="{5C9B0A9B-4DEB-4FC4-95F8-908A2F986EA2}">
      <dsp:nvSpPr>
        <dsp:cNvPr id="0" name=""/>
        <dsp:cNvSpPr/>
      </dsp:nvSpPr>
      <dsp:spPr>
        <a:xfrm rot="5400000">
          <a:off x="3718754" y="2177502"/>
          <a:ext cx="1232517" cy="1072290"/>
        </a:xfrm>
        <a:prstGeom prst="hexagon">
          <a:avLst>
            <a:gd name="adj" fmla="val 25000"/>
            <a:gd name="vf" fmla="val 11547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Media</a:t>
          </a:r>
          <a:endParaRPr lang="en-GB" sz="1400" b="1" kern="1200" dirty="0"/>
        </a:p>
      </dsp:txBody>
      <dsp:txXfrm rot="-5400000">
        <a:off x="3965966" y="2289456"/>
        <a:ext cx="738092" cy="848383"/>
      </dsp:txXfrm>
    </dsp:sp>
    <dsp:sp modelId="{2F4FF399-D48F-40F1-8741-872DBF922D1D}">
      <dsp:nvSpPr>
        <dsp:cNvPr id="0" name=""/>
        <dsp:cNvSpPr/>
      </dsp:nvSpPr>
      <dsp:spPr>
        <a:xfrm>
          <a:off x="4907041" y="2339578"/>
          <a:ext cx="1375489" cy="739510"/>
        </a:xfrm>
        <a:prstGeom prst="rect">
          <a:avLst/>
        </a:prstGeom>
        <a:noFill/>
        <a:ln>
          <a:noFill/>
        </a:ln>
        <a:effectLst/>
      </dsp:spPr>
      <dsp:style>
        <a:lnRef idx="0">
          <a:scrgbClr r="0" g="0" b="0"/>
        </a:lnRef>
        <a:fillRef idx="0">
          <a:scrgbClr r="0" g="0" b="0"/>
        </a:fillRef>
        <a:effectRef idx="0">
          <a:scrgbClr r="0" g="0" b="0"/>
        </a:effectRef>
        <a:fontRef idx="minor"/>
      </dsp:style>
    </dsp:sp>
    <dsp:sp modelId="{96420F3D-9312-4F14-97A6-CA1216B18586}">
      <dsp:nvSpPr>
        <dsp:cNvPr id="0" name=""/>
        <dsp:cNvSpPr/>
      </dsp:nvSpPr>
      <dsp:spPr>
        <a:xfrm rot="5400000">
          <a:off x="2564026" y="2173188"/>
          <a:ext cx="1232517" cy="1072290"/>
        </a:xfrm>
        <a:prstGeom prst="hexagon">
          <a:avLst>
            <a:gd name="adj" fmla="val 25000"/>
            <a:gd name="vf" fmla="val 11547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2811238" y="2285142"/>
        <a:ext cx="738092" cy="848383"/>
      </dsp:txXfrm>
    </dsp:sp>
    <dsp:sp modelId="{9F2847E0-6951-44FE-BB36-76A77E2EF845}">
      <dsp:nvSpPr>
        <dsp:cNvPr id="0" name=""/>
        <dsp:cNvSpPr/>
      </dsp:nvSpPr>
      <dsp:spPr>
        <a:xfrm rot="5400000">
          <a:off x="3140844" y="3219349"/>
          <a:ext cx="1232517" cy="1072290"/>
        </a:xfrm>
        <a:prstGeom prst="hexagon">
          <a:avLst>
            <a:gd name="adj" fmla="val 25000"/>
            <a:gd name="vf" fmla="val 11547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t>Markets</a:t>
          </a:r>
          <a:endParaRPr lang="en-GB" sz="1300" b="1" kern="1200" dirty="0"/>
        </a:p>
      </dsp:txBody>
      <dsp:txXfrm rot="-5400000">
        <a:off x="3388056" y="3331303"/>
        <a:ext cx="738092" cy="848383"/>
      </dsp:txXfrm>
    </dsp:sp>
    <dsp:sp modelId="{D29309AB-771A-4081-9F25-168E452ED1A3}">
      <dsp:nvSpPr>
        <dsp:cNvPr id="0" name=""/>
        <dsp:cNvSpPr/>
      </dsp:nvSpPr>
      <dsp:spPr>
        <a:xfrm>
          <a:off x="1845468" y="3385739"/>
          <a:ext cx="1331118" cy="739510"/>
        </a:xfrm>
        <a:prstGeom prst="rect">
          <a:avLst/>
        </a:prstGeom>
        <a:noFill/>
        <a:ln>
          <a:noFill/>
        </a:ln>
        <a:effectLst/>
      </dsp:spPr>
      <dsp:style>
        <a:lnRef idx="0">
          <a:scrgbClr r="0" g="0" b="0"/>
        </a:lnRef>
        <a:fillRef idx="0">
          <a:scrgbClr r="0" g="0" b="0"/>
        </a:fillRef>
        <a:effectRef idx="0">
          <a:scrgbClr r="0" g="0" b="0"/>
        </a:effectRef>
        <a:fontRef idx="minor"/>
      </dsp:style>
    </dsp:sp>
    <dsp:sp modelId="{CDC9A340-BD83-4DC8-B7B5-BD54E066FB55}">
      <dsp:nvSpPr>
        <dsp:cNvPr id="0" name=""/>
        <dsp:cNvSpPr/>
      </dsp:nvSpPr>
      <dsp:spPr>
        <a:xfrm rot="5400000">
          <a:off x="4298917" y="3219349"/>
          <a:ext cx="1232517" cy="1072290"/>
        </a:xfrm>
        <a:prstGeom prst="hexagon">
          <a:avLst>
            <a:gd name="adj" fmla="val 25000"/>
            <a:gd name="vf" fmla="val 11547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4546129" y="3331303"/>
        <a:ext cx="738092" cy="848383"/>
      </dsp:txXfrm>
    </dsp:sp>
    <dsp:sp modelId="{9F478741-620A-495B-A0D0-4F103E10FA99}">
      <dsp:nvSpPr>
        <dsp:cNvPr id="0" name=""/>
        <dsp:cNvSpPr/>
      </dsp:nvSpPr>
      <dsp:spPr>
        <a:xfrm rot="5400000">
          <a:off x="3722099" y="4265509"/>
          <a:ext cx="1232517" cy="1072290"/>
        </a:xfrm>
        <a:prstGeom prst="hexagon">
          <a:avLst>
            <a:gd name="adj" fmla="val 25000"/>
            <a:gd name="vf" fmla="val 11547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Ed.</a:t>
          </a:r>
          <a:endParaRPr lang="en-GB" sz="1400" b="1" kern="1200" dirty="0"/>
        </a:p>
      </dsp:txBody>
      <dsp:txXfrm rot="-5400000">
        <a:off x="3969311" y="4377463"/>
        <a:ext cx="738092" cy="848383"/>
      </dsp:txXfrm>
    </dsp:sp>
    <dsp:sp modelId="{526368A6-D21F-4E78-9958-07431EC1E3BC}">
      <dsp:nvSpPr>
        <dsp:cNvPr id="0" name=""/>
        <dsp:cNvSpPr/>
      </dsp:nvSpPr>
      <dsp:spPr>
        <a:xfrm>
          <a:off x="4907041" y="4431899"/>
          <a:ext cx="1375489" cy="739510"/>
        </a:xfrm>
        <a:prstGeom prst="rect">
          <a:avLst/>
        </a:prstGeom>
        <a:noFill/>
        <a:ln>
          <a:noFill/>
        </a:ln>
        <a:effectLst/>
      </dsp:spPr>
      <dsp:style>
        <a:lnRef idx="0">
          <a:scrgbClr r="0" g="0" b="0"/>
        </a:lnRef>
        <a:fillRef idx="0">
          <a:scrgbClr r="0" g="0" b="0"/>
        </a:fillRef>
        <a:effectRef idx="0">
          <a:scrgbClr r="0" g="0" b="0"/>
        </a:effectRef>
        <a:fontRef idx="minor"/>
      </dsp:style>
    </dsp:sp>
    <dsp:sp modelId="{4FB32A20-7827-469F-9BAD-A64DC5D8DDB9}">
      <dsp:nvSpPr>
        <dsp:cNvPr id="0" name=""/>
        <dsp:cNvSpPr/>
      </dsp:nvSpPr>
      <dsp:spPr>
        <a:xfrm rot="5400000">
          <a:off x="2564026" y="4265509"/>
          <a:ext cx="1232517" cy="1072290"/>
        </a:xfrm>
        <a:prstGeom prst="hexagon">
          <a:avLst>
            <a:gd name="adj" fmla="val 25000"/>
            <a:gd name="vf" fmla="val 11547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2811238" y="4377463"/>
        <a:ext cx="738092" cy="848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0BC06-73B2-4F74-BDAC-774DB4E29C29}">
      <dsp:nvSpPr>
        <dsp:cNvPr id="0" name=""/>
        <dsp:cNvSpPr/>
      </dsp:nvSpPr>
      <dsp:spPr>
        <a:xfrm rot="5400000">
          <a:off x="3722099" y="80866"/>
          <a:ext cx="1232517" cy="1072290"/>
        </a:xfrm>
        <a:prstGeom prst="hexagon">
          <a:avLst>
            <a:gd name="adj" fmla="val 25000"/>
            <a:gd name="vf" fmla="val 11547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Social Norms	</a:t>
          </a:r>
          <a:endParaRPr lang="en-GB" sz="1400" b="1" kern="1200" dirty="0"/>
        </a:p>
      </dsp:txBody>
      <dsp:txXfrm rot="-5400000">
        <a:off x="3969311" y="192820"/>
        <a:ext cx="738092" cy="848383"/>
      </dsp:txXfrm>
    </dsp:sp>
    <dsp:sp modelId="{6BC02D97-C961-4CF1-ADE7-726F5686AC37}">
      <dsp:nvSpPr>
        <dsp:cNvPr id="0" name=""/>
        <dsp:cNvSpPr/>
      </dsp:nvSpPr>
      <dsp:spPr>
        <a:xfrm>
          <a:off x="4907041" y="247256"/>
          <a:ext cx="1375489" cy="739510"/>
        </a:xfrm>
        <a:prstGeom prst="rect">
          <a:avLst/>
        </a:prstGeom>
        <a:noFill/>
        <a:ln>
          <a:noFill/>
        </a:ln>
        <a:effectLst/>
      </dsp:spPr>
      <dsp:style>
        <a:lnRef idx="0">
          <a:scrgbClr r="0" g="0" b="0"/>
        </a:lnRef>
        <a:fillRef idx="0">
          <a:scrgbClr r="0" g="0" b="0"/>
        </a:fillRef>
        <a:effectRef idx="0">
          <a:scrgbClr r="0" g="0" b="0"/>
        </a:effectRef>
        <a:fontRef idx="minor"/>
      </dsp:style>
    </dsp:sp>
    <dsp:sp modelId="{F0023B80-808B-47EC-A663-928023CC30A1}">
      <dsp:nvSpPr>
        <dsp:cNvPr id="0" name=""/>
        <dsp:cNvSpPr/>
      </dsp:nvSpPr>
      <dsp:spPr>
        <a:xfrm rot="5400000">
          <a:off x="1463138" y="4266261"/>
          <a:ext cx="1232517" cy="1072290"/>
        </a:xfrm>
        <a:prstGeom prst="hexagon">
          <a:avLst>
            <a:gd name="adj" fmla="val 25000"/>
            <a:gd name="vf" fmla="val 11547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1710350" y="4378215"/>
        <a:ext cx="738092" cy="848383"/>
      </dsp:txXfrm>
    </dsp:sp>
    <dsp:sp modelId="{E9D8F87C-B233-4BDE-891D-DD07ADD0508B}">
      <dsp:nvSpPr>
        <dsp:cNvPr id="0" name=""/>
        <dsp:cNvSpPr/>
      </dsp:nvSpPr>
      <dsp:spPr>
        <a:xfrm rot="5400000">
          <a:off x="3140844" y="1068368"/>
          <a:ext cx="1232517" cy="1189609"/>
        </a:xfrm>
        <a:prstGeom prst="hexagon">
          <a:avLst>
            <a:gd name="adj" fmla="val 25000"/>
            <a:gd name="vf" fmla="val 11547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t>Religion</a:t>
          </a:r>
          <a:endParaRPr lang="en-GB" sz="1300" b="1" kern="1200" dirty="0"/>
        </a:p>
      </dsp:txBody>
      <dsp:txXfrm rot="-5400000">
        <a:off x="3357115" y="1248758"/>
        <a:ext cx="799975" cy="828829"/>
      </dsp:txXfrm>
    </dsp:sp>
    <dsp:sp modelId="{C5A99733-9FAB-4C81-94CF-CB8961FE1F66}">
      <dsp:nvSpPr>
        <dsp:cNvPr id="0" name=""/>
        <dsp:cNvSpPr/>
      </dsp:nvSpPr>
      <dsp:spPr>
        <a:xfrm>
          <a:off x="1845468" y="1293417"/>
          <a:ext cx="1331118" cy="739510"/>
        </a:xfrm>
        <a:prstGeom prst="rect">
          <a:avLst/>
        </a:prstGeom>
        <a:noFill/>
        <a:ln>
          <a:noFill/>
        </a:ln>
        <a:effectLst/>
      </dsp:spPr>
      <dsp:style>
        <a:lnRef idx="0">
          <a:scrgbClr r="0" g="0" b="0"/>
        </a:lnRef>
        <a:fillRef idx="0">
          <a:scrgbClr r="0" g="0" b="0"/>
        </a:fillRef>
        <a:effectRef idx="0">
          <a:scrgbClr r="0" g="0" b="0"/>
        </a:effectRef>
        <a:fontRef idx="minor"/>
      </dsp:style>
    </dsp:sp>
    <dsp:sp modelId="{6791F74B-ED42-4F7C-A3ED-F33725AF24B2}">
      <dsp:nvSpPr>
        <dsp:cNvPr id="0" name=""/>
        <dsp:cNvSpPr/>
      </dsp:nvSpPr>
      <dsp:spPr>
        <a:xfrm rot="5400000">
          <a:off x="4298917" y="1127027"/>
          <a:ext cx="1232517" cy="1072290"/>
        </a:xfrm>
        <a:prstGeom prst="hexagon">
          <a:avLst>
            <a:gd name="adj" fmla="val 25000"/>
            <a:gd name="vf" fmla="val 11547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4546129" y="1238981"/>
        <a:ext cx="738092" cy="848383"/>
      </dsp:txXfrm>
    </dsp:sp>
    <dsp:sp modelId="{2BED3082-BE9A-4766-8F79-8EF3F9E94E3F}">
      <dsp:nvSpPr>
        <dsp:cNvPr id="0" name=""/>
        <dsp:cNvSpPr/>
      </dsp:nvSpPr>
      <dsp:spPr>
        <a:xfrm rot="5400000">
          <a:off x="3722099" y="2173188"/>
          <a:ext cx="1232517" cy="1072290"/>
        </a:xfrm>
        <a:prstGeom prst="hexagon">
          <a:avLst>
            <a:gd name="adj" fmla="val 25000"/>
            <a:gd name="vf" fmla="val 11547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Law</a:t>
          </a:r>
          <a:endParaRPr lang="en-GB" sz="1400" b="1" kern="1200" dirty="0"/>
        </a:p>
      </dsp:txBody>
      <dsp:txXfrm rot="-5400000">
        <a:off x="3969311" y="2285142"/>
        <a:ext cx="738092" cy="848383"/>
      </dsp:txXfrm>
    </dsp:sp>
    <dsp:sp modelId="{92B17394-0C80-4D3B-B22C-ECF7CCDD8380}">
      <dsp:nvSpPr>
        <dsp:cNvPr id="0" name=""/>
        <dsp:cNvSpPr/>
      </dsp:nvSpPr>
      <dsp:spPr>
        <a:xfrm>
          <a:off x="4907041" y="2339578"/>
          <a:ext cx="1375489" cy="739510"/>
        </a:xfrm>
        <a:prstGeom prst="rect">
          <a:avLst/>
        </a:prstGeom>
        <a:noFill/>
        <a:ln>
          <a:noFill/>
        </a:ln>
        <a:effectLst/>
      </dsp:spPr>
      <dsp:style>
        <a:lnRef idx="0">
          <a:scrgbClr r="0" g="0" b="0"/>
        </a:lnRef>
        <a:fillRef idx="0">
          <a:scrgbClr r="0" g="0" b="0"/>
        </a:fillRef>
        <a:effectRef idx="0">
          <a:scrgbClr r="0" g="0" b="0"/>
        </a:effectRef>
        <a:fontRef idx="minor"/>
      </dsp:style>
    </dsp:sp>
    <dsp:sp modelId="{DB238411-7A83-4F5E-82FB-A7642BE277F7}">
      <dsp:nvSpPr>
        <dsp:cNvPr id="0" name=""/>
        <dsp:cNvSpPr/>
      </dsp:nvSpPr>
      <dsp:spPr>
        <a:xfrm rot="5400000">
          <a:off x="2017651" y="3212816"/>
          <a:ext cx="1232517" cy="1072290"/>
        </a:xfrm>
        <a:prstGeom prst="hexagon">
          <a:avLst>
            <a:gd name="adj" fmla="val 25000"/>
            <a:gd name="vf" fmla="val 11547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2264863" y="3324770"/>
        <a:ext cx="738092" cy="848383"/>
      </dsp:txXfrm>
    </dsp:sp>
    <dsp:sp modelId="{FD91C6E7-4EAF-46F4-863C-1C7CDC5BAAA6}">
      <dsp:nvSpPr>
        <dsp:cNvPr id="0" name=""/>
        <dsp:cNvSpPr/>
      </dsp:nvSpPr>
      <dsp:spPr>
        <a:xfrm rot="5400000">
          <a:off x="3140844" y="3219349"/>
          <a:ext cx="1232517" cy="1072290"/>
        </a:xfrm>
        <a:prstGeom prst="hexagon">
          <a:avLst>
            <a:gd name="adj" fmla="val 25000"/>
            <a:gd name="vf" fmla="val 11547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t>Families</a:t>
          </a:r>
          <a:endParaRPr lang="en-GB" sz="1200" b="1" kern="1200" dirty="0"/>
        </a:p>
      </dsp:txBody>
      <dsp:txXfrm rot="-5400000">
        <a:off x="3388056" y="3331303"/>
        <a:ext cx="738092" cy="848383"/>
      </dsp:txXfrm>
    </dsp:sp>
    <dsp:sp modelId="{201705A8-A72F-42E2-99B2-D3F3A5752995}">
      <dsp:nvSpPr>
        <dsp:cNvPr id="0" name=""/>
        <dsp:cNvSpPr/>
      </dsp:nvSpPr>
      <dsp:spPr>
        <a:xfrm>
          <a:off x="1845468" y="3385739"/>
          <a:ext cx="1331118" cy="739510"/>
        </a:xfrm>
        <a:prstGeom prst="rect">
          <a:avLst/>
        </a:prstGeom>
        <a:noFill/>
        <a:ln>
          <a:noFill/>
        </a:ln>
        <a:effectLst/>
      </dsp:spPr>
      <dsp:style>
        <a:lnRef idx="0">
          <a:scrgbClr r="0" g="0" b="0"/>
        </a:lnRef>
        <a:fillRef idx="0">
          <a:scrgbClr r="0" g="0" b="0"/>
        </a:fillRef>
        <a:effectRef idx="0">
          <a:scrgbClr r="0" g="0" b="0"/>
        </a:effectRef>
        <a:fontRef idx="minor"/>
      </dsp:style>
    </dsp:sp>
    <dsp:sp modelId="{44347D4E-6588-4D3F-8909-465ED3C80055}">
      <dsp:nvSpPr>
        <dsp:cNvPr id="0" name=""/>
        <dsp:cNvSpPr/>
      </dsp:nvSpPr>
      <dsp:spPr>
        <a:xfrm rot="5400000">
          <a:off x="4298917" y="3219349"/>
          <a:ext cx="1232517" cy="1072290"/>
        </a:xfrm>
        <a:prstGeom prst="hexagon">
          <a:avLst>
            <a:gd name="adj" fmla="val 25000"/>
            <a:gd name="vf" fmla="val 11547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4546129" y="3331303"/>
        <a:ext cx="738092" cy="848383"/>
      </dsp:txXfrm>
    </dsp:sp>
    <dsp:sp modelId="{B82597E8-93A2-4387-9C02-2CD9017AD9BB}">
      <dsp:nvSpPr>
        <dsp:cNvPr id="0" name=""/>
        <dsp:cNvSpPr/>
      </dsp:nvSpPr>
      <dsp:spPr>
        <a:xfrm rot="5400000">
          <a:off x="3722099" y="4265509"/>
          <a:ext cx="1232517" cy="1072290"/>
        </a:xfrm>
        <a:prstGeom prst="hexagon">
          <a:avLst>
            <a:gd name="adj" fmla="val 25000"/>
            <a:gd name="vf" fmla="val 11547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Money</a:t>
          </a:r>
          <a:endParaRPr lang="en-GB" sz="1400" b="1" kern="1200" dirty="0"/>
        </a:p>
      </dsp:txBody>
      <dsp:txXfrm rot="-5400000">
        <a:off x="3969311" y="4377463"/>
        <a:ext cx="738092" cy="848383"/>
      </dsp:txXfrm>
    </dsp:sp>
    <dsp:sp modelId="{59CAB9DD-8B65-4114-A635-EA2D56786367}">
      <dsp:nvSpPr>
        <dsp:cNvPr id="0" name=""/>
        <dsp:cNvSpPr/>
      </dsp:nvSpPr>
      <dsp:spPr>
        <a:xfrm>
          <a:off x="4907041" y="4431899"/>
          <a:ext cx="1375489" cy="739510"/>
        </a:xfrm>
        <a:prstGeom prst="rect">
          <a:avLst/>
        </a:prstGeom>
        <a:noFill/>
        <a:ln>
          <a:noFill/>
        </a:ln>
        <a:effectLst/>
      </dsp:spPr>
      <dsp:style>
        <a:lnRef idx="0">
          <a:scrgbClr r="0" g="0" b="0"/>
        </a:lnRef>
        <a:fillRef idx="0">
          <a:scrgbClr r="0" g="0" b="0"/>
        </a:fillRef>
        <a:effectRef idx="0">
          <a:scrgbClr r="0" g="0" b="0"/>
        </a:effectRef>
        <a:fontRef idx="minor"/>
      </dsp:style>
    </dsp:sp>
    <dsp:sp modelId="{309A1E36-A66A-49B5-B9E0-EDBA719A482D}">
      <dsp:nvSpPr>
        <dsp:cNvPr id="0" name=""/>
        <dsp:cNvSpPr/>
      </dsp:nvSpPr>
      <dsp:spPr>
        <a:xfrm rot="5400000">
          <a:off x="2564026" y="4265509"/>
          <a:ext cx="1232517" cy="1072290"/>
        </a:xfrm>
        <a:prstGeom prst="hexagon">
          <a:avLst>
            <a:gd name="adj" fmla="val 25000"/>
            <a:gd name="vf" fmla="val 11547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2811238" y="4377463"/>
        <a:ext cx="738092" cy="8483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64671-4451-4ACD-975B-CA2EAC1437B8}">
      <dsp:nvSpPr>
        <dsp:cNvPr id="0" name=""/>
        <dsp:cNvSpPr/>
      </dsp:nvSpPr>
      <dsp:spPr>
        <a:xfrm>
          <a:off x="7208" y="424300"/>
          <a:ext cx="5118073" cy="2047229"/>
        </a:xfrm>
        <a:prstGeom prst="homePlat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362" tIns="114681" rIns="57341" bIns="114681" numCol="1" spcCol="1270" anchor="ctr" anchorCtr="0">
          <a:noAutofit/>
        </a:bodyPr>
        <a:lstStyle/>
        <a:p>
          <a:pPr lvl="0" algn="ctr" defTabSz="1911350">
            <a:lnSpc>
              <a:spcPct val="90000"/>
            </a:lnSpc>
            <a:spcBef>
              <a:spcPct val="0"/>
            </a:spcBef>
            <a:spcAft>
              <a:spcPct val="35000"/>
            </a:spcAft>
          </a:pPr>
          <a:r>
            <a:rPr lang="en-GB" sz="4300" kern="1200" dirty="0" smtClean="0"/>
            <a:t>Example</a:t>
          </a:r>
          <a:endParaRPr lang="en-GB" sz="4300" kern="1200" dirty="0"/>
        </a:p>
      </dsp:txBody>
      <dsp:txXfrm>
        <a:off x="7208" y="424300"/>
        <a:ext cx="4606266" cy="2047229"/>
      </dsp:txXfrm>
    </dsp:sp>
    <dsp:sp modelId="{15925036-2A9C-4630-A71B-E3ED490C0CC1}">
      <dsp:nvSpPr>
        <dsp:cNvPr id="0" name=""/>
        <dsp:cNvSpPr/>
      </dsp:nvSpPr>
      <dsp:spPr>
        <a:xfrm>
          <a:off x="4101667" y="424300"/>
          <a:ext cx="5118073" cy="2047229"/>
        </a:xfrm>
        <a:prstGeom prst="chevron">
          <a:avLst/>
        </a:prstGeom>
        <a:solidFill>
          <a:srgbClr val="00206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114681" rIns="57341" bIns="114681" numCol="1" spcCol="1270" anchor="ctr" anchorCtr="0">
          <a:noAutofit/>
        </a:bodyPr>
        <a:lstStyle/>
        <a:p>
          <a:pPr lvl="0" algn="ctr" defTabSz="1911350">
            <a:lnSpc>
              <a:spcPct val="90000"/>
            </a:lnSpc>
            <a:spcBef>
              <a:spcPct val="0"/>
            </a:spcBef>
            <a:spcAft>
              <a:spcPct val="35000"/>
            </a:spcAft>
          </a:pPr>
          <a:r>
            <a:rPr lang="en-GB" sz="4300" kern="1200" dirty="0" smtClean="0"/>
            <a:t>English as a second language </a:t>
          </a:r>
          <a:endParaRPr lang="en-GB" sz="4300" kern="1200" dirty="0"/>
        </a:p>
      </dsp:txBody>
      <dsp:txXfrm>
        <a:off x="5125282" y="424300"/>
        <a:ext cx="3070844" cy="20472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64671-4451-4ACD-975B-CA2EAC1437B8}">
      <dsp:nvSpPr>
        <dsp:cNvPr id="0" name=""/>
        <dsp:cNvSpPr/>
      </dsp:nvSpPr>
      <dsp:spPr>
        <a:xfrm>
          <a:off x="7234" y="148795"/>
          <a:ext cx="5136351" cy="2054540"/>
        </a:xfrm>
        <a:prstGeom prst="homePlat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5374" tIns="162687" rIns="81344" bIns="162687" numCol="1" spcCol="1270" anchor="ctr" anchorCtr="0">
          <a:noAutofit/>
        </a:bodyPr>
        <a:lstStyle/>
        <a:p>
          <a:pPr lvl="0" algn="ctr" defTabSz="2711450">
            <a:lnSpc>
              <a:spcPct val="90000"/>
            </a:lnSpc>
            <a:spcBef>
              <a:spcPct val="0"/>
            </a:spcBef>
            <a:spcAft>
              <a:spcPct val="35000"/>
            </a:spcAft>
          </a:pPr>
          <a:r>
            <a:rPr lang="en-GB" sz="6100" kern="1200" dirty="0" smtClean="0"/>
            <a:t>Example</a:t>
          </a:r>
          <a:endParaRPr lang="en-GB" sz="6100" kern="1200" dirty="0"/>
        </a:p>
      </dsp:txBody>
      <dsp:txXfrm>
        <a:off x="7234" y="148795"/>
        <a:ext cx="4622716" cy="2054540"/>
      </dsp:txXfrm>
    </dsp:sp>
    <dsp:sp modelId="{15925036-2A9C-4630-A71B-E3ED490C0CC1}">
      <dsp:nvSpPr>
        <dsp:cNvPr id="0" name=""/>
        <dsp:cNvSpPr/>
      </dsp:nvSpPr>
      <dsp:spPr>
        <a:xfrm>
          <a:off x="4116315" y="148795"/>
          <a:ext cx="5136351" cy="2054540"/>
        </a:xfrm>
        <a:prstGeom prst="chevr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31" tIns="162687" rIns="81344" bIns="162687" numCol="1" spcCol="1270" anchor="ctr" anchorCtr="0">
          <a:noAutofit/>
        </a:bodyPr>
        <a:lstStyle/>
        <a:p>
          <a:pPr lvl="0" algn="ctr" defTabSz="2711450">
            <a:lnSpc>
              <a:spcPct val="90000"/>
            </a:lnSpc>
            <a:spcBef>
              <a:spcPct val="0"/>
            </a:spcBef>
            <a:spcAft>
              <a:spcPct val="35000"/>
            </a:spcAft>
          </a:pPr>
          <a:r>
            <a:rPr lang="en-GB" sz="6100" kern="1200" dirty="0" smtClean="0"/>
            <a:t>Holiday Hunger </a:t>
          </a:r>
          <a:endParaRPr lang="en-GB" sz="6100" kern="1200" dirty="0"/>
        </a:p>
      </dsp:txBody>
      <dsp:txXfrm>
        <a:off x="5143585" y="148795"/>
        <a:ext cx="3081811" cy="2054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64671-4451-4ACD-975B-CA2EAC1437B8}">
      <dsp:nvSpPr>
        <dsp:cNvPr id="0" name=""/>
        <dsp:cNvSpPr/>
      </dsp:nvSpPr>
      <dsp:spPr>
        <a:xfrm>
          <a:off x="7897" y="1936503"/>
          <a:ext cx="5607565" cy="2243026"/>
        </a:xfrm>
        <a:prstGeom prst="homePlat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698" tIns="125349" rIns="62675" bIns="125349" numCol="1" spcCol="1270" anchor="ctr" anchorCtr="0">
          <a:noAutofit/>
        </a:bodyPr>
        <a:lstStyle/>
        <a:p>
          <a:pPr lvl="0" algn="ctr" defTabSz="2089150">
            <a:lnSpc>
              <a:spcPct val="90000"/>
            </a:lnSpc>
            <a:spcBef>
              <a:spcPct val="0"/>
            </a:spcBef>
            <a:spcAft>
              <a:spcPct val="35000"/>
            </a:spcAft>
          </a:pPr>
          <a:r>
            <a:rPr lang="en-GB" sz="4700" kern="1200" dirty="0" smtClean="0"/>
            <a:t>Example</a:t>
          </a:r>
          <a:endParaRPr lang="en-GB" sz="4700" kern="1200" dirty="0"/>
        </a:p>
      </dsp:txBody>
      <dsp:txXfrm>
        <a:off x="7897" y="1936503"/>
        <a:ext cx="5046809" cy="2243026"/>
      </dsp:txXfrm>
    </dsp:sp>
    <dsp:sp modelId="{15925036-2A9C-4630-A71B-E3ED490C0CC1}">
      <dsp:nvSpPr>
        <dsp:cNvPr id="0" name=""/>
        <dsp:cNvSpPr/>
      </dsp:nvSpPr>
      <dsp:spPr>
        <a:xfrm>
          <a:off x="4493950" y="1936503"/>
          <a:ext cx="5607565" cy="2243026"/>
        </a:xfrm>
        <a:prstGeom prst="chevr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024" tIns="125349" rIns="62675" bIns="125349" numCol="1" spcCol="1270" anchor="ctr" anchorCtr="0">
          <a:noAutofit/>
        </a:bodyPr>
        <a:lstStyle/>
        <a:p>
          <a:pPr lvl="0" algn="ctr" defTabSz="2089150">
            <a:lnSpc>
              <a:spcPct val="90000"/>
            </a:lnSpc>
            <a:spcBef>
              <a:spcPct val="0"/>
            </a:spcBef>
            <a:spcAft>
              <a:spcPct val="35000"/>
            </a:spcAft>
          </a:pPr>
          <a:r>
            <a:rPr lang="en-GB" sz="4700" kern="1200" dirty="0" smtClean="0"/>
            <a:t>Serious Youth Violence</a:t>
          </a:r>
          <a:endParaRPr lang="en-GB" sz="4700" kern="1200" dirty="0"/>
        </a:p>
      </dsp:txBody>
      <dsp:txXfrm>
        <a:off x="5615463" y="1936503"/>
        <a:ext cx="3364539" cy="22430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222FA-FE06-4191-81A3-D724F2D5BAF6}">
      <dsp:nvSpPr>
        <dsp:cNvPr id="0" name=""/>
        <dsp:cNvSpPr/>
      </dsp:nvSpPr>
      <dsp:spPr>
        <a:xfrm>
          <a:off x="3251199" y="2006450"/>
          <a:ext cx="1625600" cy="16256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kern="1200" dirty="0" smtClean="0"/>
            <a:t>How are Churches working together to tackle this issue?</a:t>
          </a:r>
          <a:endParaRPr lang="en-GB" sz="1600" kern="1200" dirty="0"/>
        </a:p>
      </dsp:txBody>
      <dsp:txXfrm>
        <a:off x="3330554" y="2085805"/>
        <a:ext cx="1466890" cy="1466890"/>
      </dsp:txXfrm>
    </dsp:sp>
    <dsp:sp modelId="{97924E13-2E63-479D-AE8E-2739474AAFD3}">
      <dsp:nvSpPr>
        <dsp:cNvPr id="0" name=""/>
        <dsp:cNvSpPr/>
      </dsp:nvSpPr>
      <dsp:spPr>
        <a:xfrm rot="16200000">
          <a:off x="3632760" y="1575211"/>
          <a:ext cx="862478" cy="0"/>
        </a:xfrm>
        <a:custGeom>
          <a:avLst/>
          <a:gdLst/>
          <a:ahLst/>
          <a:cxnLst/>
          <a:rect l="0" t="0" r="0" b="0"/>
          <a:pathLst>
            <a:path>
              <a:moveTo>
                <a:pt x="0" y="0"/>
              </a:moveTo>
              <a:lnTo>
                <a:pt x="862478"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B056A3-A2FE-4992-AB1C-CA000B9AFE74}">
      <dsp:nvSpPr>
        <dsp:cNvPr id="0" name=""/>
        <dsp:cNvSpPr/>
      </dsp:nvSpPr>
      <dsp:spPr>
        <a:xfrm>
          <a:off x="3519423" y="54820"/>
          <a:ext cx="1089152" cy="1089152"/>
        </a:xfrm>
        <a:prstGeom prst="roundRect">
          <a:avLst/>
        </a:prstGeom>
        <a:solidFill>
          <a:srgbClr val="EF11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GB" sz="2100" kern="1200" dirty="0" smtClean="0"/>
            <a:t>Training</a:t>
          </a:r>
          <a:endParaRPr lang="en-GB" sz="2100" kern="1200" dirty="0"/>
        </a:p>
      </dsp:txBody>
      <dsp:txXfrm>
        <a:off x="3572591" y="107988"/>
        <a:ext cx="982816" cy="982816"/>
      </dsp:txXfrm>
    </dsp:sp>
    <dsp:sp modelId="{A8192AFE-8B42-40B6-8DA3-7827476420F1}">
      <dsp:nvSpPr>
        <dsp:cNvPr id="0" name=""/>
        <dsp:cNvSpPr/>
      </dsp:nvSpPr>
      <dsp:spPr>
        <a:xfrm rot="19285714">
          <a:off x="4824035" y="2020271"/>
          <a:ext cx="483705" cy="0"/>
        </a:xfrm>
        <a:custGeom>
          <a:avLst/>
          <a:gdLst/>
          <a:ahLst/>
          <a:cxnLst/>
          <a:rect l="0" t="0" r="0" b="0"/>
          <a:pathLst>
            <a:path>
              <a:moveTo>
                <a:pt x="0" y="0"/>
              </a:moveTo>
              <a:lnTo>
                <a:pt x="483705"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51A3B2-C19D-462C-AFBE-D96B77C15A36}">
      <dsp:nvSpPr>
        <dsp:cNvPr id="0" name=""/>
        <dsp:cNvSpPr/>
      </dsp:nvSpPr>
      <dsp:spPr>
        <a:xfrm>
          <a:off x="5254975" y="890618"/>
          <a:ext cx="1089152" cy="108915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GB" sz="2800" kern="1200" dirty="0" smtClean="0"/>
            <a:t>Youth work</a:t>
          </a:r>
          <a:endParaRPr lang="en-GB" sz="2800" kern="1200" dirty="0"/>
        </a:p>
      </dsp:txBody>
      <dsp:txXfrm>
        <a:off x="5308143" y="943786"/>
        <a:ext cx="982816" cy="982816"/>
      </dsp:txXfrm>
    </dsp:sp>
    <dsp:sp modelId="{1FB28619-C71F-4DCD-B648-A24B3AFDAC70}">
      <dsp:nvSpPr>
        <dsp:cNvPr id="0" name=""/>
        <dsp:cNvSpPr/>
      </dsp:nvSpPr>
      <dsp:spPr>
        <a:xfrm rot="771429">
          <a:off x="4866425" y="3096843"/>
          <a:ext cx="827570" cy="0"/>
        </a:xfrm>
        <a:custGeom>
          <a:avLst/>
          <a:gdLst/>
          <a:ahLst/>
          <a:cxnLst/>
          <a:rect l="0" t="0" r="0" b="0"/>
          <a:pathLst>
            <a:path>
              <a:moveTo>
                <a:pt x="0" y="0"/>
              </a:moveTo>
              <a:lnTo>
                <a:pt x="827570"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EFE04C-A95F-46E0-BC69-F605D33DE706}">
      <dsp:nvSpPr>
        <dsp:cNvPr id="0" name=""/>
        <dsp:cNvSpPr/>
      </dsp:nvSpPr>
      <dsp:spPr>
        <a:xfrm>
          <a:off x="5683621" y="2768638"/>
          <a:ext cx="1089152" cy="108915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en-GB" sz="2300" kern="1200" dirty="0" smtClean="0"/>
            <a:t>Street Pastors</a:t>
          </a:r>
          <a:endParaRPr lang="en-GB" sz="2300" kern="1200" dirty="0"/>
        </a:p>
      </dsp:txBody>
      <dsp:txXfrm>
        <a:off x="5736789" y="2821806"/>
        <a:ext cx="982816" cy="982816"/>
      </dsp:txXfrm>
    </dsp:sp>
    <dsp:sp modelId="{8C1C8279-D7A0-4164-BE19-B53D8B1617E4}">
      <dsp:nvSpPr>
        <dsp:cNvPr id="0" name=""/>
        <dsp:cNvSpPr/>
      </dsp:nvSpPr>
      <dsp:spPr>
        <a:xfrm rot="3857143">
          <a:off x="4253524" y="3953372"/>
          <a:ext cx="713280" cy="0"/>
        </a:xfrm>
        <a:custGeom>
          <a:avLst/>
          <a:gdLst/>
          <a:ahLst/>
          <a:cxnLst/>
          <a:rect l="0" t="0" r="0" b="0"/>
          <a:pathLst>
            <a:path>
              <a:moveTo>
                <a:pt x="0" y="0"/>
              </a:moveTo>
              <a:lnTo>
                <a:pt x="713280"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DDCF00-1F39-44C7-BEFE-592E91BB07C8}">
      <dsp:nvSpPr>
        <dsp:cNvPr id="0" name=""/>
        <dsp:cNvSpPr/>
      </dsp:nvSpPr>
      <dsp:spPr>
        <a:xfrm>
          <a:off x="4482582" y="4274694"/>
          <a:ext cx="1089152" cy="108915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GB" sz="1300" kern="1200" dirty="0" smtClean="0"/>
            <a:t>Using church structures</a:t>
          </a:r>
        </a:p>
        <a:p>
          <a:pPr lvl="0" algn="ctr" defTabSz="577850">
            <a:lnSpc>
              <a:spcPct val="90000"/>
            </a:lnSpc>
            <a:spcBef>
              <a:spcPct val="0"/>
            </a:spcBef>
            <a:spcAft>
              <a:spcPct val="35000"/>
            </a:spcAft>
          </a:pPr>
          <a:r>
            <a:rPr lang="en-GB" sz="1300" kern="1200" dirty="0" smtClean="0"/>
            <a:t>Deaneries/ Diocesan</a:t>
          </a:r>
          <a:endParaRPr lang="en-GB" sz="1300" kern="1200" dirty="0"/>
        </a:p>
      </dsp:txBody>
      <dsp:txXfrm>
        <a:off x="4535750" y="4327862"/>
        <a:ext cx="982816" cy="982816"/>
      </dsp:txXfrm>
    </dsp:sp>
    <dsp:sp modelId="{60D57FC3-B986-4BDC-A7D0-F8BF35B1480A}">
      <dsp:nvSpPr>
        <dsp:cNvPr id="0" name=""/>
        <dsp:cNvSpPr/>
      </dsp:nvSpPr>
      <dsp:spPr>
        <a:xfrm rot="6942857">
          <a:off x="3161195" y="3953372"/>
          <a:ext cx="713280" cy="0"/>
        </a:xfrm>
        <a:custGeom>
          <a:avLst/>
          <a:gdLst/>
          <a:ahLst/>
          <a:cxnLst/>
          <a:rect l="0" t="0" r="0" b="0"/>
          <a:pathLst>
            <a:path>
              <a:moveTo>
                <a:pt x="0" y="0"/>
              </a:moveTo>
              <a:lnTo>
                <a:pt x="713280"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98A020-3E9D-4621-A78E-DDCC612249D4}">
      <dsp:nvSpPr>
        <dsp:cNvPr id="0" name=""/>
        <dsp:cNvSpPr/>
      </dsp:nvSpPr>
      <dsp:spPr>
        <a:xfrm>
          <a:off x="2556265" y="4274694"/>
          <a:ext cx="1089152" cy="10891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GB" sz="1500" kern="1200" dirty="0" smtClean="0"/>
            <a:t>Supporting families</a:t>
          </a:r>
          <a:endParaRPr lang="en-GB" sz="1500" kern="1200" dirty="0"/>
        </a:p>
      </dsp:txBody>
      <dsp:txXfrm>
        <a:off x="2609433" y="4327862"/>
        <a:ext cx="982816" cy="982816"/>
      </dsp:txXfrm>
    </dsp:sp>
    <dsp:sp modelId="{13B8EEAF-22A5-412C-A097-81EE8E5E7933}">
      <dsp:nvSpPr>
        <dsp:cNvPr id="0" name=""/>
        <dsp:cNvSpPr/>
      </dsp:nvSpPr>
      <dsp:spPr>
        <a:xfrm rot="10028571">
          <a:off x="2434003" y="3096843"/>
          <a:ext cx="827570" cy="0"/>
        </a:xfrm>
        <a:custGeom>
          <a:avLst/>
          <a:gdLst/>
          <a:ahLst/>
          <a:cxnLst/>
          <a:rect l="0" t="0" r="0" b="0"/>
          <a:pathLst>
            <a:path>
              <a:moveTo>
                <a:pt x="0" y="0"/>
              </a:moveTo>
              <a:lnTo>
                <a:pt x="827570"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E82682-3407-4E4E-AA17-845C1B3F3004}">
      <dsp:nvSpPr>
        <dsp:cNvPr id="0" name=""/>
        <dsp:cNvSpPr/>
      </dsp:nvSpPr>
      <dsp:spPr>
        <a:xfrm>
          <a:off x="1355226" y="2768638"/>
          <a:ext cx="1089152" cy="108915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GB" sz="2500" kern="1200" dirty="0" smtClean="0"/>
            <a:t>Prayer</a:t>
          </a:r>
          <a:endParaRPr lang="en-GB" sz="2500" kern="1200" dirty="0"/>
        </a:p>
      </dsp:txBody>
      <dsp:txXfrm>
        <a:off x="1408394" y="2821806"/>
        <a:ext cx="982816" cy="982816"/>
      </dsp:txXfrm>
    </dsp:sp>
    <dsp:sp modelId="{83386432-3999-4E03-B948-2415AA31EAD8}">
      <dsp:nvSpPr>
        <dsp:cNvPr id="0" name=""/>
        <dsp:cNvSpPr/>
      </dsp:nvSpPr>
      <dsp:spPr>
        <a:xfrm rot="13114286">
          <a:off x="2820259" y="2020271"/>
          <a:ext cx="483705" cy="0"/>
        </a:xfrm>
        <a:custGeom>
          <a:avLst/>
          <a:gdLst/>
          <a:ahLst/>
          <a:cxnLst/>
          <a:rect l="0" t="0" r="0" b="0"/>
          <a:pathLst>
            <a:path>
              <a:moveTo>
                <a:pt x="0" y="0"/>
              </a:moveTo>
              <a:lnTo>
                <a:pt x="483705"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1C6381-69FF-47A5-B0E8-503F2C1260DC}">
      <dsp:nvSpPr>
        <dsp:cNvPr id="0" name=""/>
        <dsp:cNvSpPr/>
      </dsp:nvSpPr>
      <dsp:spPr>
        <a:xfrm>
          <a:off x="1783871" y="890618"/>
          <a:ext cx="1089152" cy="1089152"/>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GB" sz="2000" kern="1200" dirty="0" smtClean="0"/>
            <a:t>Activism</a:t>
          </a:r>
          <a:endParaRPr lang="en-GB" sz="2000" kern="1200" dirty="0"/>
        </a:p>
      </dsp:txBody>
      <dsp:txXfrm>
        <a:off x="1837039" y="943786"/>
        <a:ext cx="982816" cy="9828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730DC-3306-444A-BC33-B78D9ACE4F1B}">
      <dsp:nvSpPr>
        <dsp:cNvPr id="0" name=""/>
        <dsp:cNvSpPr/>
      </dsp:nvSpPr>
      <dsp:spPr>
        <a:xfrm>
          <a:off x="0" y="0"/>
          <a:ext cx="4649915" cy="13800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en-GB" sz="5700" kern="1200" dirty="0" smtClean="0"/>
            <a:t>Synod Motion</a:t>
          </a:r>
          <a:endParaRPr lang="en-GB" sz="5700" kern="1200" dirty="0"/>
        </a:p>
      </dsp:txBody>
      <dsp:txXfrm>
        <a:off x="40419" y="40419"/>
        <a:ext cx="4569077" cy="1299175"/>
      </dsp:txXfrm>
    </dsp:sp>
    <dsp:sp modelId="{F87B197A-D743-44D8-A022-257B61C0BC09}">
      <dsp:nvSpPr>
        <dsp:cNvPr id="0" name=""/>
        <dsp:cNvSpPr/>
      </dsp:nvSpPr>
      <dsp:spPr>
        <a:xfrm>
          <a:off x="142" y="1528461"/>
          <a:ext cx="1852814" cy="198272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Fundraising</a:t>
          </a:r>
          <a:endParaRPr lang="en-GB" sz="1800" kern="1200" dirty="0"/>
        </a:p>
      </dsp:txBody>
      <dsp:txXfrm>
        <a:off x="54409" y="1582728"/>
        <a:ext cx="1744280" cy="1874187"/>
      </dsp:txXfrm>
    </dsp:sp>
    <dsp:sp modelId="{5145DE82-5ECA-44CF-85E0-FBEB4403B9CD}">
      <dsp:nvSpPr>
        <dsp:cNvPr id="0" name=""/>
        <dsp:cNvSpPr/>
      </dsp:nvSpPr>
      <dsp:spPr>
        <a:xfrm>
          <a:off x="2008593" y="1528461"/>
          <a:ext cx="2641464" cy="198272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GB" sz="4400" b="1" kern="1200" dirty="0" smtClean="0"/>
            <a:t>Diocesan support</a:t>
          </a:r>
        </a:p>
      </dsp:txBody>
      <dsp:txXfrm>
        <a:off x="2066665" y="1586533"/>
        <a:ext cx="2525320" cy="18665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36377-D2DE-4F82-8143-06616F0CC0D1}">
      <dsp:nvSpPr>
        <dsp:cNvPr id="0" name=""/>
        <dsp:cNvSpPr/>
      </dsp:nvSpPr>
      <dsp:spPr>
        <a:xfrm>
          <a:off x="0" y="0"/>
          <a:ext cx="5114860" cy="12509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GB" sz="5400" kern="1200" dirty="0" smtClean="0"/>
            <a:t>Public Spirit</a:t>
          </a:r>
          <a:endParaRPr lang="en-GB" sz="5400" kern="1200" dirty="0"/>
        </a:p>
      </dsp:txBody>
      <dsp:txXfrm>
        <a:off x="36640" y="36640"/>
        <a:ext cx="5041580" cy="1177692"/>
      </dsp:txXfrm>
    </dsp:sp>
    <dsp:sp modelId="{B8553D9B-7F3A-4DB8-BA30-0D4A3CB4FF49}">
      <dsp:nvSpPr>
        <dsp:cNvPr id="0" name=""/>
        <dsp:cNvSpPr/>
      </dsp:nvSpPr>
      <dsp:spPr>
        <a:xfrm>
          <a:off x="6882" y="1382978"/>
          <a:ext cx="2449556" cy="180395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Listening campaigns</a:t>
          </a:r>
          <a:endParaRPr lang="en-GB" sz="1800" kern="1200" dirty="0"/>
        </a:p>
      </dsp:txBody>
      <dsp:txXfrm>
        <a:off x="59718" y="1435814"/>
        <a:ext cx="2343884" cy="1698284"/>
      </dsp:txXfrm>
    </dsp:sp>
    <dsp:sp modelId="{1EDFDD24-0897-4E4D-93C8-EB82CE7BC689}">
      <dsp:nvSpPr>
        <dsp:cNvPr id="0" name=""/>
        <dsp:cNvSpPr/>
      </dsp:nvSpPr>
      <dsp:spPr>
        <a:xfrm>
          <a:off x="2662200" y="1382978"/>
          <a:ext cx="2449556" cy="14525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smtClean="0"/>
            <a:t>Working with Schools</a:t>
          </a:r>
          <a:endParaRPr lang="en-GB" sz="3200" kern="1200" dirty="0"/>
        </a:p>
      </dsp:txBody>
      <dsp:txXfrm>
        <a:off x="2704742" y="1425520"/>
        <a:ext cx="2364472" cy="1367423"/>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idx="1"/>
          </p:nvPr>
        </p:nvSpPr>
        <p:spPr>
          <a:xfrm>
            <a:off x="3901699" y="0"/>
            <a:ext cx="2984871" cy="502676"/>
          </a:xfrm>
          <a:prstGeom prst="rect">
            <a:avLst/>
          </a:prstGeom>
        </p:spPr>
        <p:txBody>
          <a:bodyPr vert="horz" lIns="96606" tIns="48303" rIns="96606" bIns="48303" rtlCol="0"/>
          <a:lstStyle>
            <a:lvl1pPr algn="r">
              <a:defRPr sz="1300"/>
            </a:lvl1pPr>
          </a:lstStyle>
          <a:p>
            <a:fld id="{D49B3413-DD8D-40DA-89B8-9F95124FDDEA}" type="datetimeFigureOut">
              <a:rPr lang="en-GB" smtClean="0"/>
              <a:t>04/06/2019</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GB"/>
          </a:p>
        </p:txBody>
      </p:sp>
      <p:sp>
        <p:nvSpPr>
          <p:cNvPr id="5" name="Notes Placeholder 4"/>
          <p:cNvSpPr>
            <a:spLocks noGrp="1"/>
          </p:cNvSpPr>
          <p:nvPr>
            <p:ph type="body" sz="quarter" idx="3"/>
          </p:nvPr>
        </p:nvSpPr>
        <p:spPr>
          <a:xfrm>
            <a:off x="688818" y="4821506"/>
            <a:ext cx="5510530" cy="3944868"/>
          </a:xfrm>
          <a:prstGeom prst="rect">
            <a:avLst/>
          </a:prstGeom>
        </p:spPr>
        <p:txBody>
          <a:bodyPr vert="horz" lIns="96606" tIns="48303" rIns="96606" bIns="4830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6040"/>
            <a:ext cx="2984871" cy="502674"/>
          </a:xfrm>
          <a:prstGeom prst="rect">
            <a:avLst/>
          </a:prstGeom>
        </p:spPr>
        <p:txBody>
          <a:bodyPr vert="horz" lIns="96606" tIns="48303" rIns="96606" bIns="48303" rtlCol="0" anchor="b"/>
          <a:lstStyle>
            <a:lvl1pPr algn="l">
              <a:defRPr sz="1300"/>
            </a:lvl1pPr>
          </a:lstStyle>
          <a:p>
            <a:endParaRPr lang="en-GB"/>
          </a:p>
        </p:txBody>
      </p:sp>
      <p:sp>
        <p:nvSpPr>
          <p:cNvPr id="7" name="Slide Number Placeholder 6"/>
          <p:cNvSpPr>
            <a:spLocks noGrp="1"/>
          </p:cNvSpPr>
          <p:nvPr>
            <p:ph type="sldNum" sz="quarter" idx="5"/>
          </p:nvPr>
        </p:nvSpPr>
        <p:spPr>
          <a:xfrm>
            <a:off x="3901699" y="9516040"/>
            <a:ext cx="2984871" cy="502674"/>
          </a:xfrm>
          <a:prstGeom prst="rect">
            <a:avLst/>
          </a:prstGeom>
        </p:spPr>
        <p:txBody>
          <a:bodyPr vert="horz" lIns="96606" tIns="48303" rIns="96606" bIns="48303" rtlCol="0" anchor="b"/>
          <a:lstStyle>
            <a:lvl1pPr algn="r">
              <a:defRPr sz="1300"/>
            </a:lvl1pPr>
          </a:lstStyle>
          <a:p>
            <a:fld id="{25FC87DE-8532-4454-86C2-713E6C80F34D}" type="slidenum">
              <a:rPr lang="en-GB" smtClean="0"/>
              <a:t>‹#›</a:t>
            </a:fld>
            <a:endParaRPr lang="en-GB"/>
          </a:p>
        </p:txBody>
      </p:sp>
    </p:spTree>
    <p:extLst>
      <p:ext uri="{BB962C8B-B14F-4D97-AF65-F5344CB8AC3E}">
        <p14:creationId xmlns:p14="http://schemas.microsoft.com/office/powerpoint/2010/main" val="2569849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geuk.org.u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houghtco.com/macro-and-microsociology-3026393"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thoughtco.com/nicki-lisa-cole-3026033" TargetMode="External"/><Relationship Id="rId4" Type="http://schemas.openxmlformats.org/officeDocument/2006/relationships/hyperlink" Target="https://www.thoughtco.com/understanding-segregation-3026080"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820ED7-B774-474E-B7D4-87C927B50125}" type="slidenum">
              <a:rPr lang="en-GB" smtClean="0"/>
              <a:t>1</a:t>
            </a:fld>
            <a:endParaRPr lang="en-GB"/>
          </a:p>
        </p:txBody>
      </p:sp>
    </p:spTree>
    <p:extLst>
      <p:ext uri="{BB962C8B-B14F-4D97-AF65-F5344CB8AC3E}">
        <p14:creationId xmlns:p14="http://schemas.microsoft.com/office/powerpoint/2010/main" val="2492888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Theoretical example about how public policy changes create changes in peoples quality of life </a:t>
            </a:r>
            <a:r>
              <a:rPr lang="en-GB" b="1" i="1" dirty="0" smtClean="0"/>
              <a:t>(an example you might find could be…)</a:t>
            </a:r>
          </a:p>
          <a:p>
            <a:endParaRPr lang="en-GB" dirty="0" smtClean="0"/>
          </a:p>
          <a:p>
            <a:r>
              <a:rPr lang="en-GB" dirty="0" smtClean="0"/>
              <a:t>Deuteronomy</a:t>
            </a:r>
            <a:r>
              <a:rPr lang="en-GB" baseline="0" dirty="0" smtClean="0"/>
              <a:t> 15- …open your hand to the poor and needy</a:t>
            </a:r>
          </a:p>
          <a:p>
            <a:r>
              <a:rPr lang="en-GB" baseline="0" dirty="0" smtClean="0"/>
              <a:t>Mathew 25- What you did for the least of these…</a:t>
            </a:r>
          </a:p>
          <a:p>
            <a:r>
              <a:rPr lang="en-GB" baseline="0" dirty="0" smtClean="0"/>
              <a:t>Timothy- support the real widows, those with no one.</a:t>
            </a:r>
          </a:p>
          <a:p>
            <a:endParaRPr lang="en-GB" baseline="0" dirty="0" smtClean="0"/>
          </a:p>
          <a:p>
            <a:r>
              <a:rPr lang="en-GB" b="1" baseline="0" dirty="0" smtClean="0"/>
              <a:t>Social structures (good and bad)</a:t>
            </a:r>
          </a:p>
          <a:p>
            <a:r>
              <a:rPr lang="en-GB" baseline="0" dirty="0" smtClean="0"/>
              <a:t>Social norms--------- less family living together + ability for wider group to chase ambition</a:t>
            </a:r>
          </a:p>
          <a:p>
            <a:r>
              <a:rPr lang="en-GB" baseline="0" dirty="0" smtClean="0"/>
              <a:t>Family finances------ necessity for more full time work of adult children + expectation on material possession/ standard of living</a:t>
            </a:r>
          </a:p>
          <a:p>
            <a:r>
              <a:rPr lang="en-GB" baseline="0" dirty="0" smtClean="0"/>
              <a:t>Gov. policies --------- Austerity + welfare/ social care policies</a:t>
            </a:r>
          </a:p>
          <a:p>
            <a:r>
              <a:rPr lang="en-GB" baseline="0" dirty="0" smtClean="0"/>
              <a:t>Markets -------------- commodification of care/ competition driving up standards/ devaluing care through low wages</a:t>
            </a:r>
          </a:p>
          <a:p>
            <a:endParaRPr lang="en-GB" baseline="0" dirty="0" smtClean="0"/>
          </a:p>
          <a:p>
            <a:r>
              <a:rPr lang="en-GB" b="1" dirty="0" smtClean="0"/>
              <a:t>From the Guardian Feb 2019</a:t>
            </a:r>
          </a:p>
          <a:p>
            <a:r>
              <a:rPr lang="en-GB" sz="1300" dirty="0">
                <a:hlinkClick r:id="rId3"/>
              </a:rPr>
              <a:t>Age UK</a:t>
            </a:r>
            <a:r>
              <a:rPr lang="en-GB" sz="1300" dirty="0"/>
              <a:t> </a:t>
            </a:r>
          </a:p>
          <a:p>
            <a:pPr marL="181137" indent="-181137">
              <a:buFont typeface="Arial" panose="020B0604020202020204" pitchFamily="34" charset="0"/>
              <a:buChar char="•"/>
            </a:pPr>
            <a:r>
              <a:rPr lang="en-GB" sz="1300" dirty="0"/>
              <a:t>54,000 people have died while waiting for a care package since the government first said in March 2017 it would publish its social care green paper, which has since been delayed several times.</a:t>
            </a:r>
          </a:p>
          <a:p>
            <a:pPr marL="181137" indent="-181137">
              <a:buFont typeface="Arial" panose="020B0604020202020204" pitchFamily="34" charset="0"/>
              <a:buChar char="•"/>
            </a:pPr>
            <a:r>
              <a:rPr lang="en-GB" sz="1300" dirty="0"/>
              <a:t>Tightening eligibility for council-funded social care meant 626,701 people – 895 a day – have had requests for social care refused since March 2017. </a:t>
            </a:r>
          </a:p>
          <a:p>
            <a:pPr marL="181137" indent="-181137">
              <a:buFont typeface="Arial" panose="020B0604020202020204" pitchFamily="34" charset="0"/>
              <a:buChar char="•"/>
            </a:pPr>
            <a:r>
              <a:rPr lang="en-GB" sz="1300" dirty="0"/>
              <a:t>More than a million older people had developed an unmet care need in that time, such as needing help with washing or dressing, it added.</a:t>
            </a:r>
          </a:p>
          <a:p>
            <a:endParaRPr lang="en-GB" sz="1300" dirty="0"/>
          </a:p>
          <a:p>
            <a:r>
              <a:rPr lang="en-GB" sz="1300" dirty="0"/>
              <a:t>Depending on lots of factors including your political/ philosophical/ theological/ moral perspectives on a number of issues will determine how you respond. </a:t>
            </a:r>
          </a:p>
          <a:p>
            <a:endParaRPr lang="en-GB" sz="1300" dirty="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150AA2F-B227-49CB-8614-1408F90A868D}" type="slidenum">
              <a:rPr lang="en-GB" smtClean="0"/>
              <a:t>10</a:t>
            </a:fld>
            <a:endParaRPr lang="en-GB" dirty="0"/>
          </a:p>
        </p:txBody>
      </p:sp>
    </p:spTree>
    <p:extLst>
      <p:ext uri="{BB962C8B-B14F-4D97-AF65-F5344CB8AC3E}">
        <p14:creationId xmlns:p14="http://schemas.microsoft.com/office/powerpoint/2010/main" val="3944794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FC87DE-8532-4454-86C2-713E6C80F34D}" type="slidenum">
              <a:rPr lang="en-GB" smtClean="0"/>
              <a:t>11</a:t>
            </a:fld>
            <a:endParaRPr lang="en-GB"/>
          </a:p>
        </p:txBody>
      </p:sp>
    </p:spTree>
    <p:extLst>
      <p:ext uri="{BB962C8B-B14F-4D97-AF65-F5344CB8AC3E}">
        <p14:creationId xmlns:p14="http://schemas.microsoft.com/office/powerpoint/2010/main" val="2407563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FC87DE-8532-4454-86C2-713E6C80F34D}" type="slidenum">
              <a:rPr lang="en-GB" smtClean="0"/>
              <a:t>12</a:t>
            </a:fld>
            <a:endParaRPr lang="en-GB"/>
          </a:p>
        </p:txBody>
      </p:sp>
    </p:spTree>
    <p:extLst>
      <p:ext uri="{BB962C8B-B14F-4D97-AF65-F5344CB8AC3E}">
        <p14:creationId xmlns:p14="http://schemas.microsoft.com/office/powerpoint/2010/main" val="1201552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50AA2F-B227-49CB-8614-1408F90A868D}" type="slidenum">
              <a:rPr lang="en-GB" smtClean="0"/>
              <a:t>13</a:t>
            </a:fld>
            <a:endParaRPr lang="en-GB" dirty="0"/>
          </a:p>
        </p:txBody>
      </p:sp>
    </p:spTree>
    <p:extLst>
      <p:ext uri="{BB962C8B-B14F-4D97-AF65-F5344CB8AC3E}">
        <p14:creationId xmlns:p14="http://schemas.microsoft.com/office/powerpoint/2010/main" val="921075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2475" y="5234180"/>
            <a:ext cx="6317100" cy="5238700"/>
          </a:xfrm>
        </p:spPr>
        <p:txBody>
          <a:bodyPr/>
          <a:lstStyle/>
          <a:p>
            <a:r>
              <a:rPr lang="en-GB" sz="1100" dirty="0">
                <a:latin typeface="Trebuchet MS" panose="020B0603020202020204" pitchFamily="34" charset="0"/>
              </a:rPr>
              <a:t>Assisted St Augustine, Croydon, to raise awareness of the issue of holiday hunger at the local level. The church ran Lunchbox Library, the holiday provision scheme supported by Together Southwark</a:t>
            </a:r>
          </a:p>
          <a:p>
            <a:r>
              <a:rPr lang="en-GB" sz="1100" dirty="0">
                <a:latin typeface="Trebuchet MS" panose="020B0603020202020204" pitchFamily="34" charset="0"/>
              </a:rPr>
              <a:t>Together Southwark with our partner Big Local Impact held a conference on Holiday Hunger in 2017. Lambeth Council was invited both as member of the panel and of the audience</a:t>
            </a:r>
          </a:p>
          <a:p>
            <a:r>
              <a:rPr lang="en-GB" sz="1100" dirty="0">
                <a:latin typeface="Trebuchet MS" panose="020B0603020202020204" pitchFamily="34" charset="0"/>
              </a:rPr>
              <a:t>Lambeth Holiday Hunger Steering Group was created as an outcome, a Councillor is one of its members. </a:t>
            </a:r>
          </a:p>
          <a:p>
            <a:r>
              <a:rPr lang="en-GB" sz="1100" dirty="0">
                <a:latin typeface="Trebuchet MS" panose="020B0603020202020204" pitchFamily="34" charset="0"/>
              </a:rPr>
              <a:t>TS is part of Southwark Food Action Alliance, a platform advocating a response to food poverty in  the borough of Southwark. Currently working with Public Health Southwark to support the creation of a holiday provision network. </a:t>
            </a:r>
          </a:p>
          <a:p>
            <a:r>
              <a:rPr lang="en-GB" sz="1100" dirty="0">
                <a:latin typeface="Trebuchet MS" panose="020B0603020202020204" pitchFamily="34" charset="0"/>
              </a:rPr>
              <a:t>Have started contacts with Lewisham Council as well. </a:t>
            </a:r>
          </a:p>
          <a:p>
            <a:endParaRPr lang="en-GB" sz="1100" dirty="0"/>
          </a:p>
        </p:txBody>
      </p:sp>
      <p:sp>
        <p:nvSpPr>
          <p:cNvPr id="4" name="Slide Number Placeholder 3"/>
          <p:cNvSpPr>
            <a:spLocks noGrp="1"/>
          </p:cNvSpPr>
          <p:nvPr>
            <p:ph type="sldNum" sz="quarter" idx="10"/>
          </p:nvPr>
        </p:nvSpPr>
        <p:spPr/>
        <p:txBody>
          <a:bodyPr/>
          <a:lstStyle/>
          <a:p>
            <a:fld id="{B06E22E7-9C0B-4B08-9BDA-BDB83273EB37}" type="slidenum">
              <a:rPr lang="en-GB" smtClean="0"/>
              <a:t>14</a:t>
            </a:fld>
            <a:endParaRPr lang="en-GB" dirty="0"/>
          </a:p>
        </p:txBody>
      </p:sp>
    </p:spTree>
    <p:extLst>
      <p:ext uri="{BB962C8B-B14F-4D97-AF65-F5344CB8AC3E}">
        <p14:creationId xmlns:p14="http://schemas.microsoft.com/office/powerpoint/2010/main" val="3119445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50AA2F-B227-49CB-8614-1408F90A868D}" type="slidenum">
              <a:rPr lang="en-GB" smtClean="0"/>
              <a:t>15</a:t>
            </a:fld>
            <a:endParaRPr lang="en-GB" dirty="0"/>
          </a:p>
        </p:txBody>
      </p:sp>
    </p:spTree>
    <p:extLst>
      <p:ext uri="{BB962C8B-B14F-4D97-AF65-F5344CB8AC3E}">
        <p14:creationId xmlns:p14="http://schemas.microsoft.com/office/powerpoint/2010/main" val="1861731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50AA2F-B227-49CB-8614-1408F90A868D}" type="slidenum">
              <a:rPr lang="en-GB" smtClean="0"/>
              <a:t>16</a:t>
            </a:fld>
            <a:endParaRPr lang="en-GB" dirty="0"/>
          </a:p>
        </p:txBody>
      </p:sp>
    </p:spTree>
    <p:extLst>
      <p:ext uri="{BB962C8B-B14F-4D97-AF65-F5344CB8AC3E}">
        <p14:creationId xmlns:p14="http://schemas.microsoft.com/office/powerpoint/2010/main" val="3069976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50AA2F-B227-49CB-8614-1408F90A868D}" type="slidenum">
              <a:rPr lang="en-GB" smtClean="0"/>
              <a:t>17</a:t>
            </a:fld>
            <a:endParaRPr lang="en-GB" dirty="0"/>
          </a:p>
        </p:txBody>
      </p:sp>
    </p:spTree>
    <p:extLst>
      <p:ext uri="{BB962C8B-B14F-4D97-AF65-F5344CB8AC3E}">
        <p14:creationId xmlns:p14="http://schemas.microsoft.com/office/powerpoint/2010/main" val="4186738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50AA2F-B227-49CB-8614-1408F90A868D}" type="slidenum">
              <a:rPr lang="en-GB" smtClean="0"/>
              <a:t>18</a:t>
            </a:fld>
            <a:endParaRPr lang="en-GB" dirty="0"/>
          </a:p>
        </p:txBody>
      </p:sp>
    </p:spTree>
    <p:extLst>
      <p:ext uri="{BB962C8B-B14F-4D97-AF65-F5344CB8AC3E}">
        <p14:creationId xmlns:p14="http://schemas.microsoft.com/office/powerpoint/2010/main" val="3738363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50AA2F-B227-49CB-8614-1408F90A868D}" type="slidenum">
              <a:rPr lang="en-GB" smtClean="0"/>
              <a:t>19</a:t>
            </a:fld>
            <a:endParaRPr lang="en-GB" dirty="0"/>
          </a:p>
        </p:txBody>
      </p:sp>
    </p:spTree>
    <p:extLst>
      <p:ext uri="{BB962C8B-B14F-4D97-AF65-F5344CB8AC3E}">
        <p14:creationId xmlns:p14="http://schemas.microsoft.com/office/powerpoint/2010/main" val="1995683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50AA2F-B227-49CB-8614-1408F90A868D}" type="slidenum">
              <a:rPr lang="en-GB" smtClean="0"/>
              <a:t>2</a:t>
            </a:fld>
            <a:endParaRPr lang="en-GB" dirty="0"/>
          </a:p>
        </p:txBody>
      </p:sp>
    </p:spTree>
    <p:extLst>
      <p:ext uri="{BB962C8B-B14F-4D97-AF65-F5344CB8AC3E}">
        <p14:creationId xmlns:p14="http://schemas.microsoft.com/office/powerpoint/2010/main" val="2499346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2475" y="5234180"/>
            <a:ext cx="6317100" cy="5238700"/>
          </a:xfrm>
        </p:spPr>
        <p:txBody>
          <a:bodyPr/>
          <a:lstStyle/>
          <a:p>
            <a:endParaRPr lang="en-GB" sz="1100" dirty="0"/>
          </a:p>
        </p:txBody>
      </p:sp>
      <p:sp>
        <p:nvSpPr>
          <p:cNvPr id="4" name="Slide Number Placeholder 3"/>
          <p:cNvSpPr>
            <a:spLocks noGrp="1"/>
          </p:cNvSpPr>
          <p:nvPr>
            <p:ph type="sldNum" sz="quarter" idx="10"/>
          </p:nvPr>
        </p:nvSpPr>
        <p:spPr/>
        <p:txBody>
          <a:bodyPr/>
          <a:lstStyle/>
          <a:p>
            <a:fld id="{B06E22E7-9C0B-4B08-9BDA-BDB83273EB37}" type="slidenum">
              <a:rPr lang="en-GB" smtClean="0"/>
              <a:t>20</a:t>
            </a:fld>
            <a:endParaRPr lang="en-GB" dirty="0"/>
          </a:p>
        </p:txBody>
      </p:sp>
    </p:spTree>
    <p:extLst>
      <p:ext uri="{BB962C8B-B14F-4D97-AF65-F5344CB8AC3E}">
        <p14:creationId xmlns:p14="http://schemas.microsoft.com/office/powerpoint/2010/main" val="3676923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2475" y="5234180"/>
            <a:ext cx="6317100" cy="5238700"/>
          </a:xfrm>
        </p:spPr>
        <p:txBody>
          <a:bodyPr/>
          <a:lstStyle/>
          <a:p>
            <a:endParaRPr lang="en-GB" sz="1100" dirty="0"/>
          </a:p>
        </p:txBody>
      </p:sp>
      <p:sp>
        <p:nvSpPr>
          <p:cNvPr id="4" name="Slide Number Placeholder 3"/>
          <p:cNvSpPr>
            <a:spLocks noGrp="1"/>
          </p:cNvSpPr>
          <p:nvPr>
            <p:ph type="sldNum" sz="quarter" idx="10"/>
          </p:nvPr>
        </p:nvSpPr>
        <p:spPr/>
        <p:txBody>
          <a:bodyPr/>
          <a:lstStyle/>
          <a:p>
            <a:fld id="{B06E22E7-9C0B-4B08-9BDA-BDB83273EB37}" type="slidenum">
              <a:rPr lang="en-GB" smtClean="0">
                <a:solidFill>
                  <a:prstClr val="black"/>
                </a:solidFill>
              </a:rPr>
              <a:pPr/>
              <a:t>21</a:t>
            </a:fld>
            <a:endParaRPr lang="en-GB" dirty="0">
              <a:solidFill>
                <a:prstClr val="black"/>
              </a:solidFill>
            </a:endParaRPr>
          </a:p>
        </p:txBody>
      </p:sp>
    </p:spTree>
    <p:extLst>
      <p:ext uri="{BB962C8B-B14F-4D97-AF65-F5344CB8AC3E}">
        <p14:creationId xmlns:p14="http://schemas.microsoft.com/office/powerpoint/2010/main" val="1975463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2475" y="5234180"/>
            <a:ext cx="6317100" cy="5238700"/>
          </a:xfrm>
        </p:spPr>
        <p:txBody>
          <a:bodyPr/>
          <a:lstStyle/>
          <a:p>
            <a:endParaRPr lang="en-GB" sz="1100" dirty="0"/>
          </a:p>
        </p:txBody>
      </p:sp>
      <p:sp>
        <p:nvSpPr>
          <p:cNvPr id="4" name="Slide Number Placeholder 3"/>
          <p:cNvSpPr>
            <a:spLocks noGrp="1"/>
          </p:cNvSpPr>
          <p:nvPr>
            <p:ph type="sldNum" sz="quarter" idx="10"/>
          </p:nvPr>
        </p:nvSpPr>
        <p:spPr/>
        <p:txBody>
          <a:bodyPr/>
          <a:lstStyle/>
          <a:p>
            <a:fld id="{B06E22E7-9C0B-4B08-9BDA-BDB83273EB37}" type="slidenum">
              <a:rPr lang="en-GB" smtClean="0"/>
              <a:t>22</a:t>
            </a:fld>
            <a:endParaRPr lang="en-GB" dirty="0"/>
          </a:p>
        </p:txBody>
      </p:sp>
    </p:spTree>
    <p:extLst>
      <p:ext uri="{BB962C8B-B14F-4D97-AF65-F5344CB8AC3E}">
        <p14:creationId xmlns:p14="http://schemas.microsoft.com/office/powerpoint/2010/main" val="3571062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Who we are and how to contact us</a:t>
            </a:r>
            <a:endParaRPr lang="en-GB" dirty="0"/>
          </a:p>
        </p:txBody>
      </p:sp>
      <p:sp>
        <p:nvSpPr>
          <p:cNvPr id="4" name="Slide Number Placeholder 3"/>
          <p:cNvSpPr>
            <a:spLocks noGrp="1"/>
          </p:cNvSpPr>
          <p:nvPr>
            <p:ph type="sldNum" sz="quarter" idx="10"/>
          </p:nvPr>
        </p:nvSpPr>
        <p:spPr/>
        <p:txBody>
          <a:bodyPr/>
          <a:lstStyle/>
          <a:p>
            <a:fld id="{2150AA2F-B227-49CB-8614-1408F90A868D}" type="slidenum">
              <a:rPr lang="en-GB" smtClean="0"/>
              <a:t>3</a:t>
            </a:fld>
            <a:endParaRPr lang="en-GB" dirty="0"/>
          </a:p>
        </p:txBody>
      </p:sp>
    </p:spTree>
    <p:extLst>
      <p:ext uri="{BB962C8B-B14F-4D97-AF65-F5344CB8AC3E}">
        <p14:creationId xmlns:p14="http://schemas.microsoft.com/office/powerpoint/2010/main" val="1699274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50AA2F-B227-49CB-8614-1408F90A868D}" type="slidenum">
              <a:rPr lang="en-GB" smtClean="0"/>
              <a:t>4</a:t>
            </a:fld>
            <a:endParaRPr lang="en-GB" dirty="0"/>
          </a:p>
        </p:txBody>
      </p:sp>
    </p:spTree>
    <p:extLst>
      <p:ext uri="{BB962C8B-B14F-4D97-AF65-F5344CB8AC3E}">
        <p14:creationId xmlns:p14="http://schemas.microsoft.com/office/powerpoint/2010/main" val="3164851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50AA2F-B227-49CB-8614-1408F90A868D}" type="slidenum">
              <a:rPr lang="en-GB" smtClean="0"/>
              <a:t>5</a:t>
            </a:fld>
            <a:endParaRPr lang="en-GB" dirty="0"/>
          </a:p>
        </p:txBody>
      </p:sp>
    </p:spTree>
    <p:extLst>
      <p:ext uri="{BB962C8B-B14F-4D97-AF65-F5344CB8AC3E}">
        <p14:creationId xmlns:p14="http://schemas.microsoft.com/office/powerpoint/2010/main" val="3974120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Sociological</a:t>
            </a:r>
            <a:r>
              <a:rPr lang="en-GB" baseline="0" dirty="0" smtClean="0"/>
              <a:t> definition</a:t>
            </a:r>
          </a:p>
          <a:p>
            <a:endParaRPr lang="en-GB" baseline="0" dirty="0" smtClean="0"/>
          </a:p>
          <a:p>
            <a:r>
              <a:rPr lang="en-GB" sz="1300" dirty="0"/>
              <a:t>It is helpful to think about social structure as operating on three levels within a given society: the macro, </a:t>
            </a:r>
            <a:r>
              <a:rPr lang="en-GB" sz="1300" dirty="0" err="1"/>
              <a:t>meso</a:t>
            </a:r>
            <a:r>
              <a:rPr lang="en-GB" sz="1300" dirty="0"/>
              <a:t>, and micro levels.</a:t>
            </a:r>
          </a:p>
          <a:p>
            <a:r>
              <a:rPr lang="en-GB" sz="1300" b="1" dirty="0"/>
              <a:t>Social Structure: The Macro Level of Society</a:t>
            </a:r>
          </a:p>
          <a:p>
            <a:r>
              <a:rPr lang="en-GB" sz="1300" dirty="0"/>
              <a:t>When sociologists use the term "social structure" they are typically referring to macro-level social forces including social institutions and patterns of institutionalized relationships. The major social institutions recognized by sociologists include family, religion, education, media, law, politics, and economy. These are understood as distinct institutions that are interrelated and interdependent and together help compose the overarching social structure of a society.</a:t>
            </a:r>
          </a:p>
          <a:p>
            <a:endParaRPr lang="en-GB" sz="1300" b="1" dirty="0"/>
          </a:p>
          <a:p>
            <a:r>
              <a:rPr lang="en-GB" sz="1300" b="1" dirty="0"/>
              <a:t>Social Networks: The </a:t>
            </a:r>
            <a:r>
              <a:rPr lang="en-GB" sz="1300" b="1" dirty="0" err="1"/>
              <a:t>Meso</a:t>
            </a:r>
            <a:r>
              <a:rPr lang="en-GB" sz="1300" b="1" dirty="0"/>
              <a:t> Level Manifestation of Social Structure</a:t>
            </a:r>
          </a:p>
          <a:p>
            <a:r>
              <a:rPr lang="en-GB" sz="1300" dirty="0"/>
              <a:t>Sociologists see social structure present at the "</a:t>
            </a:r>
            <a:r>
              <a:rPr lang="en-GB" sz="1300" dirty="0" err="1"/>
              <a:t>meso</a:t>
            </a:r>
            <a:r>
              <a:rPr lang="en-GB" sz="1300" dirty="0"/>
              <a:t>" level —between </a:t>
            </a:r>
            <a:r>
              <a:rPr lang="en-GB" sz="1300" dirty="0">
                <a:hlinkClick r:id="rId3"/>
              </a:rPr>
              <a:t>the macro and the micro levels</a:t>
            </a:r>
            <a:r>
              <a:rPr lang="en-GB" sz="1300" dirty="0"/>
              <a:t>—in the social networks that are organized by the social institutions and institutionalized social relationships described above. For example, systemic racism fosters </a:t>
            </a:r>
            <a:r>
              <a:rPr lang="en-GB" sz="1300" dirty="0">
                <a:hlinkClick r:id="rId4"/>
              </a:rPr>
              <a:t>segregation within U.S. society</a:t>
            </a:r>
            <a:r>
              <a:rPr lang="en-GB" sz="1300" dirty="0"/>
              <a:t>, which results in some racially homogenous networks. The majority of white people in the U.S. today have entirely white social networks.</a:t>
            </a:r>
          </a:p>
          <a:p>
            <a:r>
              <a:rPr lang="en-GB" sz="1300" dirty="0"/>
              <a:t>Our social networks are also a manifestation of social stratification, whereby social relations between people are structured by class differences, differences in educational attainment, and differences in levels of wealth.</a:t>
            </a:r>
          </a:p>
          <a:p>
            <a:r>
              <a:rPr lang="en-GB" sz="1300" dirty="0"/>
              <a:t>In turn, social networks act as structuring forces by shaping the kinds of opportunities that may or may not be available to us, and by fostering particular </a:t>
            </a:r>
            <a:r>
              <a:rPr lang="en-GB" sz="1300" dirty="0" err="1"/>
              <a:t>behavioral</a:t>
            </a:r>
            <a:r>
              <a:rPr lang="en-GB" sz="1300" dirty="0"/>
              <a:t> and interactional norms that work to determine our life course and outcomes.</a:t>
            </a:r>
          </a:p>
          <a:p>
            <a:r>
              <a:rPr lang="en-GB" sz="1300" b="1" dirty="0"/>
              <a:t>Conclusion</a:t>
            </a:r>
          </a:p>
          <a:p>
            <a:r>
              <a:rPr lang="en-GB" sz="1300" dirty="0"/>
              <a:t>In conclusion, social structure is composed of social institutions and patterns of institutionalized relationships, but we also understand it as present in the social networks that connect us, and in the interactions that fill our everyday lives.</a:t>
            </a:r>
          </a:p>
          <a:p>
            <a:r>
              <a:rPr lang="en-GB" sz="1300" dirty="0"/>
              <a:t>Updated </a:t>
            </a:r>
            <a:r>
              <a:rPr lang="en-GB" sz="1300" dirty="0">
                <a:hlinkClick r:id="rId5"/>
              </a:rPr>
              <a:t>by Nicki Lisa Cole, Ph.D.</a:t>
            </a:r>
            <a:endParaRPr lang="en-GB" sz="1300" dirty="0"/>
          </a:p>
          <a:p>
            <a:endParaRPr lang="en-GB" dirty="0"/>
          </a:p>
        </p:txBody>
      </p:sp>
      <p:sp>
        <p:nvSpPr>
          <p:cNvPr id="4" name="Slide Number Placeholder 3"/>
          <p:cNvSpPr>
            <a:spLocks noGrp="1"/>
          </p:cNvSpPr>
          <p:nvPr>
            <p:ph type="sldNum" sz="quarter" idx="10"/>
          </p:nvPr>
        </p:nvSpPr>
        <p:spPr/>
        <p:txBody>
          <a:bodyPr/>
          <a:lstStyle/>
          <a:p>
            <a:fld id="{2150AA2F-B227-49CB-8614-1408F90A868D}" type="slidenum">
              <a:rPr lang="en-GB" smtClean="0"/>
              <a:t>6</a:t>
            </a:fld>
            <a:endParaRPr lang="en-GB" dirty="0"/>
          </a:p>
        </p:txBody>
      </p:sp>
    </p:spTree>
    <p:extLst>
      <p:ext uri="{BB962C8B-B14F-4D97-AF65-F5344CB8AC3E}">
        <p14:creationId xmlns:p14="http://schemas.microsoft.com/office/powerpoint/2010/main" val="13990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Justice= living a right relationship</a:t>
            </a:r>
            <a:r>
              <a:rPr lang="en-GB" baseline="0" dirty="0" smtClean="0"/>
              <a:t> with God, one another and creation.</a:t>
            </a:r>
          </a:p>
          <a:p>
            <a:endParaRPr lang="en-GB" baseline="0" dirty="0" smtClean="0"/>
          </a:p>
          <a:p>
            <a:r>
              <a:rPr lang="en-GB" baseline="0" dirty="0" smtClean="0"/>
              <a:t>Justin </a:t>
            </a:r>
            <a:r>
              <a:rPr lang="en-GB" baseline="0" dirty="0" err="1" smtClean="0"/>
              <a:t>Welby</a:t>
            </a:r>
            <a:r>
              <a:rPr lang="en-GB" baseline="0" dirty="0" smtClean="0"/>
              <a:t>- Justice is God’s nature but it is our responsibility, 2016</a:t>
            </a:r>
            <a:endParaRPr lang="en-GB" dirty="0"/>
          </a:p>
        </p:txBody>
      </p:sp>
      <p:sp>
        <p:nvSpPr>
          <p:cNvPr id="4" name="Slide Number Placeholder 3"/>
          <p:cNvSpPr>
            <a:spLocks noGrp="1"/>
          </p:cNvSpPr>
          <p:nvPr>
            <p:ph type="sldNum" sz="quarter" idx="10"/>
          </p:nvPr>
        </p:nvSpPr>
        <p:spPr/>
        <p:txBody>
          <a:bodyPr/>
          <a:lstStyle/>
          <a:p>
            <a:fld id="{2150AA2F-B227-49CB-8614-1408F90A868D}" type="slidenum">
              <a:rPr lang="en-GB" smtClean="0"/>
              <a:t>7</a:t>
            </a:fld>
            <a:endParaRPr lang="en-GB" dirty="0"/>
          </a:p>
        </p:txBody>
      </p:sp>
    </p:spTree>
    <p:extLst>
      <p:ext uri="{BB962C8B-B14F-4D97-AF65-F5344CB8AC3E}">
        <p14:creationId xmlns:p14="http://schemas.microsoft.com/office/powerpoint/2010/main" val="110347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measure of being a</a:t>
            </a:r>
            <a:r>
              <a:rPr lang="en-GB" baseline="0" dirty="0" smtClean="0"/>
              <a:t> good disciple is not just the love of God but also the love of our neighbour.</a:t>
            </a:r>
          </a:p>
          <a:p>
            <a:endParaRPr lang="en-GB" baseline="0" dirty="0" smtClean="0"/>
          </a:p>
          <a:p>
            <a:r>
              <a:rPr lang="en-GB" baseline="0" dirty="0" smtClean="0"/>
              <a:t>Charity- spending time elevating the effects</a:t>
            </a:r>
          </a:p>
          <a:p>
            <a:r>
              <a:rPr lang="en-GB" baseline="0" dirty="0" smtClean="0"/>
              <a:t>Justice- spending time elevating the causes </a:t>
            </a:r>
            <a:endParaRPr lang="en-GB" dirty="0" smtClean="0"/>
          </a:p>
          <a:p>
            <a:endParaRPr lang="en-GB" dirty="0" smtClean="0"/>
          </a:p>
          <a:p>
            <a:r>
              <a:rPr lang="en-GB" dirty="0" smtClean="0"/>
              <a:t>Justice is an extension of Charity, ensuring our societal structures reflect our love of people. The third Mark of Mission leads onto the fourth- from loving service to challenging unjust structures.</a:t>
            </a:r>
          </a:p>
          <a:p>
            <a:endParaRPr lang="en-GB" dirty="0" smtClean="0"/>
          </a:p>
          <a:p>
            <a:r>
              <a:rPr lang="en-GB" dirty="0" smtClean="0"/>
              <a:t>Only</a:t>
            </a:r>
            <a:r>
              <a:rPr lang="en-GB" baseline="0" dirty="0" smtClean="0"/>
              <a:t> focusing on loving kindness not only breaks the Micha verse up, separating justice and kindness it is like spending all our saving drowning people from a river without ever looking up to see why they keep falling in. </a:t>
            </a:r>
            <a:endParaRPr lang="en-GB"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150AA2F-B227-49CB-8614-1408F90A868D}" type="slidenum">
              <a:rPr lang="en-GB" smtClean="0"/>
              <a:t>8</a:t>
            </a:fld>
            <a:endParaRPr lang="en-GB" dirty="0"/>
          </a:p>
        </p:txBody>
      </p:sp>
    </p:spTree>
    <p:extLst>
      <p:ext uri="{BB962C8B-B14F-4D97-AF65-F5344CB8AC3E}">
        <p14:creationId xmlns:p14="http://schemas.microsoft.com/office/powerpoint/2010/main" val="718369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5 Marks of Mission, how they</a:t>
            </a:r>
            <a:r>
              <a:rPr lang="en-GB" baseline="0" dirty="0" smtClean="0"/>
              <a:t> fit together</a:t>
            </a:r>
          </a:p>
          <a:p>
            <a:endParaRPr lang="en-GB" baseline="0" dirty="0" smtClean="0"/>
          </a:p>
          <a:p>
            <a:r>
              <a:rPr lang="en-GB" b="1" dirty="0" smtClean="0"/>
              <a:t>Segment from the USPG lent readings:</a:t>
            </a:r>
          </a:p>
          <a:p>
            <a:endParaRPr lang="en-GB" dirty="0" smtClean="0"/>
          </a:p>
          <a:p>
            <a:r>
              <a:rPr lang="en-GB" dirty="0" smtClean="0"/>
              <a:t>‘As Christians we are called to speak up and to speak out.</a:t>
            </a:r>
            <a:r>
              <a:rPr lang="en-GB" baseline="0" dirty="0" smtClean="0"/>
              <a:t> </a:t>
            </a:r>
          </a:p>
          <a:p>
            <a:endParaRPr lang="en-GB" baseline="0" dirty="0" smtClean="0"/>
          </a:p>
          <a:p>
            <a:r>
              <a:rPr lang="en-GB" baseline="0" dirty="0" smtClean="0"/>
              <a:t>This prophetic voice arises in the heart of God and flows out into all of Creation. It is most fully expressed in the life and teaching of Jesus Christ, and it is through the Holy Spirit that we are drawn deeper into the prophetic heart of God.</a:t>
            </a:r>
          </a:p>
          <a:p>
            <a:endParaRPr lang="en-GB" baseline="0" dirty="0" smtClean="0"/>
          </a:p>
          <a:p>
            <a:r>
              <a:rPr lang="en-GB" baseline="0" dirty="0" smtClean="0"/>
              <a:t>To be prophetic is to ‘tell forth’, which involves challenging injustice and standing up for the poor, the widow, the orphan and the foreigner. We know that the Old Testament prophets were often unpopular because they challenged the people to remember justice and mercy and walk humbly with God.’ </a:t>
            </a:r>
          </a:p>
          <a:p>
            <a:endParaRPr lang="en-GB" baseline="0" dirty="0" smtClean="0"/>
          </a:p>
          <a:p>
            <a:r>
              <a:rPr lang="en-GB" baseline="0" dirty="0" smtClean="0"/>
              <a:t>Challenging the status quo is not radical but it is resisted because the people in power like the status quo, it is what keeps them in power. Jesus fed the poor and healed the blind but he also denounced the oppression by religious leaders, included those who were excluded and challenged the corruption of money. </a:t>
            </a:r>
          </a:p>
          <a:p>
            <a:endParaRPr lang="en-GB" baseline="0" dirty="0" smtClean="0"/>
          </a:p>
          <a:p>
            <a:r>
              <a:rPr lang="en-GB" baseline="0" dirty="0" smtClean="0"/>
              <a:t>Challenging unjust structures is one of he 5 marks of mission, so it has to be essential to mission in the same way as preaching, nurturing and charity are. </a:t>
            </a:r>
          </a:p>
          <a:p>
            <a:endParaRPr lang="en-GB" dirty="0"/>
          </a:p>
        </p:txBody>
      </p:sp>
      <p:sp>
        <p:nvSpPr>
          <p:cNvPr id="4" name="Slide Number Placeholder 3"/>
          <p:cNvSpPr>
            <a:spLocks noGrp="1"/>
          </p:cNvSpPr>
          <p:nvPr>
            <p:ph type="sldNum" sz="quarter" idx="10"/>
          </p:nvPr>
        </p:nvSpPr>
        <p:spPr/>
        <p:txBody>
          <a:bodyPr/>
          <a:lstStyle/>
          <a:p>
            <a:fld id="{2150AA2F-B227-49CB-8614-1408F90A868D}" type="slidenum">
              <a:rPr lang="en-GB" smtClean="0"/>
              <a:t>9</a:t>
            </a:fld>
            <a:endParaRPr lang="en-GB" dirty="0"/>
          </a:p>
        </p:txBody>
      </p:sp>
    </p:spTree>
    <p:extLst>
      <p:ext uri="{BB962C8B-B14F-4D97-AF65-F5344CB8AC3E}">
        <p14:creationId xmlns:p14="http://schemas.microsoft.com/office/powerpoint/2010/main" val="333089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D8AC1D0-BADC-44F0-B85B-E2DFE96CC792}" type="datetimeFigureOut">
              <a:rPr lang="en-GB" smtClean="0"/>
              <a:t>04/06/2019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D2C671-78C9-421A-AB80-55E9000DE1C6}" type="slidenum">
              <a:rPr lang="en-GB" smtClean="0"/>
              <a:t>‹#›</a:t>
            </a:fld>
            <a:endParaRPr lang="en-GB"/>
          </a:p>
        </p:txBody>
      </p:sp>
    </p:spTree>
    <p:extLst>
      <p:ext uri="{BB962C8B-B14F-4D97-AF65-F5344CB8AC3E}">
        <p14:creationId xmlns:p14="http://schemas.microsoft.com/office/powerpoint/2010/main" val="707241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8AC1D0-BADC-44F0-B85B-E2DFE96CC792}" type="datetimeFigureOut">
              <a:rPr lang="en-GB" smtClean="0"/>
              <a:t>04/06/2019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D2C671-78C9-421A-AB80-55E9000DE1C6}" type="slidenum">
              <a:rPr lang="en-GB" smtClean="0"/>
              <a:t>‹#›</a:t>
            </a:fld>
            <a:endParaRPr lang="en-GB"/>
          </a:p>
        </p:txBody>
      </p:sp>
    </p:spTree>
    <p:extLst>
      <p:ext uri="{BB962C8B-B14F-4D97-AF65-F5344CB8AC3E}">
        <p14:creationId xmlns:p14="http://schemas.microsoft.com/office/powerpoint/2010/main" val="2027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8AC1D0-BADC-44F0-B85B-E2DFE96CC792}" type="datetimeFigureOut">
              <a:rPr lang="en-GB" smtClean="0"/>
              <a:t>04/06/2019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D2C671-78C9-421A-AB80-55E9000DE1C6}" type="slidenum">
              <a:rPr lang="en-GB" smtClean="0"/>
              <a:t>‹#›</a:t>
            </a:fld>
            <a:endParaRPr lang="en-GB"/>
          </a:p>
        </p:txBody>
      </p:sp>
    </p:spTree>
    <p:extLst>
      <p:ext uri="{BB962C8B-B14F-4D97-AF65-F5344CB8AC3E}">
        <p14:creationId xmlns:p14="http://schemas.microsoft.com/office/powerpoint/2010/main" val="29277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8AC1D0-BADC-44F0-B85B-E2DFE96CC792}" type="datetimeFigureOut">
              <a:rPr lang="en-GB" smtClean="0"/>
              <a:t>04/06/2019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D2C671-78C9-421A-AB80-55E9000DE1C6}" type="slidenum">
              <a:rPr lang="en-GB" smtClean="0"/>
              <a:t>‹#›</a:t>
            </a:fld>
            <a:endParaRPr lang="en-GB"/>
          </a:p>
        </p:txBody>
      </p:sp>
    </p:spTree>
    <p:extLst>
      <p:ext uri="{BB962C8B-B14F-4D97-AF65-F5344CB8AC3E}">
        <p14:creationId xmlns:p14="http://schemas.microsoft.com/office/powerpoint/2010/main" val="3060948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8AC1D0-BADC-44F0-B85B-E2DFE96CC792}" type="datetimeFigureOut">
              <a:rPr lang="en-GB" smtClean="0"/>
              <a:t>04/06/2019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D2C671-78C9-421A-AB80-55E9000DE1C6}" type="slidenum">
              <a:rPr lang="en-GB" smtClean="0"/>
              <a:t>‹#›</a:t>
            </a:fld>
            <a:endParaRPr lang="en-GB"/>
          </a:p>
        </p:txBody>
      </p:sp>
    </p:spTree>
    <p:extLst>
      <p:ext uri="{BB962C8B-B14F-4D97-AF65-F5344CB8AC3E}">
        <p14:creationId xmlns:p14="http://schemas.microsoft.com/office/powerpoint/2010/main" val="2991123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D8AC1D0-BADC-44F0-B85B-E2DFE96CC792}" type="datetimeFigureOut">
              <a:rPr lang="en-GB" smtClean="0"/>
              <a:t>04/06/2019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D2C671-78C9-421A-AB80-55E9000DE1C6}" type="slidenum">
              <a:rPr lang="en-GB" smtClean="0"/>
              <a:t>‹#›</a:t>
            </a:fld>
            <a:endParaRPr lang="en-GB"/>
          </a:p>
        </p:txBody>
      </p:sp>
    </p:spTree>
    <p:extLst>
      <p:ext uri="{BB962C8B-B14F-4D97-AF65-F5344CB8AC3E}">
        <p14:creationId xmlns:p14="http://schemas.microsoft.com/office/powerpoint/2010/main" val="209300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D8AC1D0-BADC-44F0-B85B-E2DFE96CC792}" type="datetimeFigureOut">
              <a:rPr lang="en-GB" smtClean="0"/>
              <a:t>04/06/2019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D2C671-78C9-421A-AB80-55E9000DE1C6}" type="slidenum">
              <a:rPr lang="en-GB" smtClean="0"/>
              <a:t>‹#›</a:t>
            </a:fld>
            <a:endParaRPr lang="en-GB"/>
          </a:p>
        </p:txBody>
      </p:sp>
    </p:spTree>
    <p:extLst>
      <p:ext uri="{BB962C8B-B14F-4D97-AF65-F5344CB8AC3E}">
        <p14:creationId xmlns:p14="http://schemas.microsoft.com/office/powerpoint/2010/main" val="1683561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D8AC1D0-BADC-44F0-B85B-E2DFE96CC792}" type="datetimeFigureOut">
              <a:rPr lang="en-GB" smtClean="0"/>
              <a:t>04/06/2019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D2C671-78C9-421A-AB80-55E9000DE1C6}" type="slidenum">
              <a:rPr lang="en-GB" smtClean="0"/>
              <a:t>‹#›</a:t>
            </a:fld>
            <a:endParaRPr lang="en-GB"/>
          </a:p>
        </p:txBody>
      </p:sp>
    </p:spTree>
    <p:extLst>
      <p:ext uri="{BB962C8B-B14F-4D97-AF65-F5344CB8AC3E}">
        <p14:creationId xmlns:p14="http://schemas.microsoft.com/office/powerpoint/2010/main" val="3829221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AC1D0-BADC-44F0-B85B-E2DFE96CC792}" type="datetimeFigureOut">
              <a:rPr lang="en-GB" smtClean="0"/>
              <a:t>04/06/2019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D2C671-78C9-421A-AB80-55E9000DE1C6}" type="slidenum">
              <a:rPr lang="en-GB" smtClean="0"/>
              <a:t>‹#›</a:t>
            </a:fld>
            <a:endParaRPr lang="en-GB"/>
          </a:p>
        </p:txBody>
      </p:sp>
    </p:spTree>
    <p:extLst>
      <p:ext uri="{BB962C8B-B14F-4D97-AF65-F5344CB8AC3E}">
        <p14:creationId xmlns:p14="http://schemas.microsoft.com/office/powerpoint/2010/main" val="2459125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8AC1D0-BADC-44F0-B85B-E2DFE96CC792}" type="datetimeFigureOut">
              <a:rPr lang="en-GB" smtClean="0"/>
              <a:t>04/06/2019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D2C671-78C9-421A-AB80-55E9000DE1C6}" type="slidenum">
              <a:rPr lang="en-GB" smtClean="0"/>
              <a:t>‹#›</a:t>
            </a:fld>
            <a:endParaRPr lang="en-GB"/>
          </a:p>
        </p:txBody>
      </p:sp>
    </p:spTree>
    <p:extLst>
      <p:ext uri="{BB962C8B-B14F-4D97-AF65-F5344CB8AC3E}">
        <p14:creationId xmlns:p14="http://schemas.microsoft.com/office/powerpoint/2010/main" val="370301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8AC1D0-BADC-44F0-B85B-E2DFE96CC792}" type="datetimeFigureOut">
              <a:rPr lang="en-GB" smtClean="0"/>
              <a:t>04/06/2019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D2C671-78C9-421A-AB80-55E9000DE1C6}" type="slidenum">
              <a:rPr lang="en-GB" smtClean="0"/>
              <a:t>‹#›</a:t>
            </a:fld>
            <a:endParaRPr lang="en-GB"/>
          </a:p>
        </p:txBody>
      </p:sp>
    </p:spTree>
    <p:extLst>
      <p:ext uri="{BB962C8B-B14F-4D97-AF65-F5344CB8AC3E}">
        <p14:creationId xmlns:p14="http://schemas.microsoft.com/office/powerpoint/2010/main" val="3264629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AC1D0-BADC-44F0-B85B-E2DFE96CC792}" type="datetimeFigureOut">
              <a:rPr lang="en-GB" smtClean="0"/>
              <a:t>04/06/2019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2C671-78C9-421A-AB80-55E9000DE1C6}" type="slidenum">
              <a:rPr lang="en-GB" smtClean="0"/>
              <a:t>‹#›</a:t>
            </a:fld>
            <a:endParaRPr lang="en-GB"/>
          </a:p>
        </p:txBody>
      </p:sp>
    </p:spTree>
    <p:extLst>
      <p:ext uri="{BB962C8B-B14F-4D97-AF65-F5344CB8AC3E}">
        <p14:creationId xmlns:p14="http://schemas.microsoft.com/office/powerpoint/2010/main" val="3464026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12"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3.jpeg"/><Relationship Id="rId5" Type="http://schemas.openxmlformats.org/officeDocument/2006/relationships/diagramLayout" Target="../diagrams/layout3.xml"/><Relationship Id="rId10" Type="http://schemas.openxmlformats.org/officeDocument/2006/relationships/image" Target="../media/image4.png"/><Relationship Id="rId4" Type="http://schemas.openxmlformats.org/officeDocument/2006/relationships/diagramData" Target="../diagrams/data3.xml"/><Relationship Id="rId9"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8.jpeg"/><Relationship Id="rId7"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diagramColors" Target="../diagrams/colors4.xml"/><Relationship Id="rId12"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3.jpeg"/><Relationship Id="rId5" Type="http://schemas.openxmlformats.org/officeDocument/2006/relationships/diagramLayout" Target="../diagrams/layout4.xml"/><Relationship Id="rId10" Type="http://schemas.openxmlformats.org/officeDocument/2006/relationships/image" Target="../media/image4.png"/><Relationship Id="rId4" Type="http://schemas.openxmlformats.org/officeDocument/2006/relationships/diagramData" Target="../diagrams/data4.xml"/><Relationship Id="rId9"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5.xml"/><Relationship Id="rId11" Type="http://schemas.openxmlformats.org/officeDocument/2006/relationships/image" Target="../media/image3.jpeg"/><Relationship Id="rId5" Type="http://schemas.openxmlformats.org/officeDocument/2006/relationships/diagramLayout" Target="../diagrams/layout5.xml"/><Relationship Id="rId10" Type="http://schemas.openxmlformats.org/officeDocument/2006/relationships/image" Target="../media/image4.png"/><Relationship Id="rId4" Type="http://schemas.openxmlformats.org/officeDocument/2006/relationships/diagramData" Target="../diagrams/data5.xml"/><Relationship Id="rId9" Type="http://schemas.openxmlformats.org/officeDocument/2006/relationships/image" Target="../media/image6.jpeg"/></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png"/><Relationship Id="rId7" Type="http://schemas.openxmlformats.org/officeDocument/2006/relationships/diagramColors" Target="../diagrams/colors6.xml"/><Relationship Id="rId12"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6.xml"/><Relationship Id="rId11" Type="http://schemas.openxmlformats.org/officeDocument/2006/relationships/image" Target="../media/image3.jpeg"/><Relationship Id="rId5" Type="http://schemas.openxmlformats.org/officeDocument/2006/relationships/diagramLayout" Target="../diagrams/layout6.xml"/><Relationship Id="rId10" Type="http://schemas.openxmlformats.org/officeDocument/2006/relationships/image" Target="../media/image4.png"/><Relationship Id="rId4" Type="http://schemas.openxmlformats.org/officeDocument/2006/relationships/diagramData" Target="../diagrams/data6.xml"/><Relationship Id="rId9"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image" Target="../media/image5.png"/><Relationship Id="rId7" Type="http://schemas.openxmlformats.org/officeDocument/2006/relationships/diagramData" Target="../diagrams/data7.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jpeg"/><Relationship Id="rId11" Type="http://schemas.microsoft.com/office/2007/relationships/diagramDrawing" Target="../diagrams/drawing7.xml"/><Relationship Id="rId5" Type="http://schemas.openxmlformats.org/officeDocument/2006/relationships/image" Target="../media/image4.png"/><Relationship Id="rId10" Type="http://schemas.openxmlformats.org/officeDocument/2006/relationships/diagramColors" Target="../diagrams/colors7.xml"/><Relationship Id="rId4" Type="http://schemas.openxmlformats.org/officeDocument/2006/relationships/image" Target="../media/image6.jpeg"/><Relationship Id="rId9"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3" Type="http://schemas.openxmlformats.org/officeDocument/2006/relationships/image" Target="../media/image5.png"/><Relationship Id="rId7" Type="http://schemas.openxmlformats.org/officeDocument/2006/relationships/diagramData" Target="../diagrams/data8.xml"/><Relationship Id="rId12" Type="http://schemas.openxmlformats.org/officeDocument/2006/relationships/diagramData" Target="../diagrams/data9.xml"/><Relationship Id="rId2" Type="http://schemas.openxmlformats.org/officeDocument/2006/relationships/notesSlide" Target="../notesSlides/notesSlide19.xml"/><Relationship Id="rId16" Type="http://schemas.microsoft.com/office/2007/relationships/diagramDrawing" Target="../diagrams/drawing9.xml"/><Relationship Id="rId1" Type="http://schemas.openxmlformats.org/officeDocument/2006/relationships/slideLayout" Target="../slideLayouts/slideLayout7.xml"/><Relationship Id="rId6" Type="http://schemas.openxmlformats.org/officeDocument/2006/relationships/image" Target="../media/image3.jpeg"/><Relationship Id="rId11" Type="http://schemas.microsoft.com/office/2007/relationships/diagramDrawing" Target="../diagrams/drawing8.xml"/><Relationship Id="rId5" Type="http://schemas.openxmlformats.org/officeDocument/2006/relationships/image" Target="../media/image26.png"/><Relationship Id="rId15" Type="http://schemas.openxmlformats.org/officeDocument/2006/relationships/diagramColors" Target="../diagrams/colors9.xml"/><Relationship Id="rId10" Type="http://schemas.openxmlformats.org/officeDocument/2006/relationships/diagramColors" Target="../diagrams/colors8.xml"/><Relationship Id="rId4" Type="http://schemas.openxmlformats.org/officeDocument/2006/relationships/image" Target="../media/image6.jpeg"/><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hyperlink" Target="mailto:suemalli@Tiscali.co.uk" TargetMode="External"/><Relationship Id="rId13" Type="http://schemas.openxmlformats.org/officeDocument/2006/relationships/image" Target="../media/image3.jpeg"/><Relationship Id="rId3" Type="http://schemas.openxmlformats.org/officeDocument/2006/relationships/image" Target="../media/image7.jpeg"/><Relationship Id="rId7" Type="http://schemas.openxmlformats.org/officeDocument/2006/relationships/hyperlink" Target="mailto:elizabeth.booker@southwark.anglican.org" TargetMode="External"/><Relationship Id="rId12" Type="http://schemas.openxmlformats.org/officeDocument/2006/relationships/hyperlink" Target="mailto:rosemarie.mallett@southwark.anglican.or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mailto:joanne.mccrone@southwark.anglican.org" TargetMode="External"/><Relationship Id="rId11" Type="http://schemas.openxmlformats.org/officeDocument/2006/relationships/hyperlink" Target="mailto:Siriol.davies@southwark.Anglican.org" TargetMode="External"/><Relationship Id="rId5" Type="http://schemas.openxmlformats.org/officeDocument/2006/relationships/hyperlink" Target="mailto:nelly.misenga@southwark.anglican.org" TargetMode="External"/><Relationship Id="rId15" Type="http://schemas.openxmlformats.org/officeDocument/2006/relationships/image" Target="../media/image6.jpeg"/><Relationship Id="rId10" Type="http://schemas.openxmlformats.org/officeDocument/2006/relationships/hyperlink" Target="mailto:revtimgoode@gmail.com" TargetMode="External"/><Relationship Id="rId4" Type="http://schemas.openxmlformats.org/officeDocument/2006/relationships/image" Target="../media/image8.png"/><Relationship Id="rId9" Type="http://schemas.openxmlformats.org/officeDocument/2006/relationships/hyperlink" Target="mailto:rosemarie.mallett@southwark.Anglican.org" TargetMode="External"/><Relationship Id="rId1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6.xml"/><Relationship Id="rId16"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image" Target="../media/image4.png"/><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620" y="457200"/>
            <a:ext cx="2665407" cy="1035168"/>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6306"/>
          <a:stretch/>
        </p:blipFill>
        <p:spPr>
          <a:xfrm>
            <a:off x="11149264" y="222421"/>
            <a:ext cx="816843" cy="642551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1494" y="6446767"/>
            <a:ext cx="1978152" cy="20116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4620" y="6048748"/>
            <a:ext cx="1811953" cy="561706"/>
          </a:xfrm>
          <a:prstGeom prst="rect">
            <a:avLst/>
          </a:prstGeom>
        </p:spPr>
      </p:pic>
      <p:sp>
        <p:nvSpPr>
          <p:cNvPr id="3" name="TextBox 2"/>
          <p:cNvSpPr txBox="1"/>
          <p:nvPr/>
        </p:nvSpPr>
        <p:spPr>
          <a:xfrm>
            <a:off x="1186714" y="1487038"/>
            <a:ext cx="7909560" cy="861774"/>
          </a:xfrm>
          <a:prstGeom prst="rect">
            <a:avLst/>
          </a:prstGeom>
          <a:noFill/>
        </p:spPr>
        <p:txBody>
          <a:bodyPr wrap="square" rtlCol="0">
            <a:spAutoFit/>
          </a:bodyPr>
          <a:lstStyle/>
          <a:p>
            <a:r>
              <a:rPr lang="en-GB" sz="5000" b="1" dirty="0" smtClean="0">
                <a:latin typeface="Trebuchet MS" panose="020B0603020202020204" pitchFamily="34" charset="0"/>
              </a:rPr>
              <a:t>JUSTICE:PEACE:CREATION</a:t>
            </a:r>
            <a:endParaRPr lang="en-GB" sz="5000" b="1" dirty="0">
              <a:latin typeface="Trebuchet MS" panose="020B0603020202020204" pitchFamily="34" charset="0"/>
            </a:endParaRPr>
          </a:p>
        </p:txBody>
      </p:sp>
      <p:sp>
        <p:nvSpPr>
          <p:cNvPr id="11" name="TextBox 10"/>
          <p:cNvSpPr txBox="1"/>
          <p:nvPr/>
        </p:nvSpPr>
        <p:spPr>
          <a:xfrm>
            <a:off x="1186714" y="2348812"/>
            <a:ext cx="9946842" cy="2862322"/>
          </a:xfrm>
          <a:prstGeom prst="rect">
            <a:avLst/>
          </a:prstGeom>
          <a:noFill/>
        </p:spPr>
        <p:txBody>
          <a:bodyPr wrap="square" rtlCol="0">
            <a:spAutoFit/>
          </a:bodyPr>
          <a:lstStyle/>
          <a:p>
            <a:endParaRPr lang="en-GB" sz="3200" b="1" dirty="0" smtClean="0">
              <a:solidFill>
                <a:prstClr val="black"/>
              </a:solidFill>
              <a:latin typeface="Trebuchet MS" panose="020B0603020202020204" pitchFamily="34" charset="0"/>
            </a:endParaRPr>
          </a:p>
          <a:p>
            <a:r>
              <a:rPr lang="en-GB" sz="3200" dirty="0" smtClean="0">
                <a:latin typeface="Trebuchet MS" panose="020B0603020202020204" pitchFamily="34" charset="0"/>
              </a:rPr>
              <a:t>Challenging unjust structures </a:t>
            </a:r>
          </a:p>
          <a:p>
            <a:r>
              <a:rPr lang="en-GB" sz="2000" b="1" i="1" dirty="0" smtClean="0">
                <a:solidFill>
                  <a:prstClr val="black"/>
                </a:solidFill>
                <a:latin typeface="Trebuchet MS" panose="020B0603020202020204" pitchFamily="34" charset="0"/>
              </a:rPr>
              <a:t>Presented by the Justice, Peace and the Integrity of Creation Department</a:t>
            </a:r>
          </a:p>
          <a:p>
            <a:endParaRPr lang="en-GB" sz="3200" b="1" dirty="0">
              <a:solidFill>
                <a:prstClr val="black"/>
              </a:solidFill>
              <a:latin typeface="Trebuchet MS" panose="020B0603020202020204" pitchFamily="34" charset="0"/>
            </a:endParaRPr>
          </a:p>
          <a:p>
            <a:r>
              <a:rPr lang="en-GB" sz="3200" b="1" dirty="0" smtClean="0">
                <a:solidFill>
                  <a:prstClr val="black"/>
                </a:solidFill>
                <a:latin typeface="Trebuchet MS" panose="020B0603020202020204" pitchFamily="34" charset="0"/>
              </a:rPr>
              <a:t>Richmond &amp; Barnes Deanery Synod</a:t>
            </a:r>
          </a:p>
          <a:p>
            <a:r>
              <a:rPr lang="en-GB" sz="3200" b="1" dirty="0" smtClean="0">
                <a:solidFill>
                  <a:prstClr val="black"/>
                </a:solidFill>
                <a:latin typeface="Trebuchet MS" panose="020B0603020202020204" pitchFamily="34" charset="0"/>
              </a:rPr>
              <a:t>5</a:t>
            </a:r>
            <a:r>
              <a:rPr lang="en-GB" sz="3200" b="1" baseline="30000" dirty="0" smtClean="0">
                <a:solidFill>
                  <a:prstClr val="black"/>
                </a:solidFill>
                <a:latin typeface="Trebuchet MS" panose="020B0603020202020204" pitchFamily="34" charset="0"/>
              </a:rPr>
              <a:t>th</a:t>
            </a:r>
            <a:r>
              <a:rPr lang="en-GB" sz="3200" b="1" dirty="0" smtClean="0">
                <a:solidFill>
                  <a:prstClr val="black"/>
                </a:solidFill>
                <a:latin typeface="Trebuchet MS" panose="020B0603020202020204" pitchFamily="34" charset="0"/>
              </a:rPr>
              <a:t> June 2019</a:t>
            </a:r>
          </a:p>
        </p:txBody>
      </p:sp>
    </p:spTree>
    <p:extLst>
      <p:ext uri="{BB962C8B-B14F-4D97-AF65-F5344CB8AC3E}">
        <p14:creationId xmlns:p14="http://schemas.microsoft.com/office/powerpoint/2010/main" val="254236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036341" y="218881"/>
            <a:ext cx="743776" cy="6472175"/>
          </a:xfrm>
          <a:prstGeom prst="rect">
            <a:avLst/>
          </a:prstGeom>
        </p:spPr>
      </p:pic>
      <p:graphicFrame>
        <p:nvGraphicFramePr>
          <p:cNvPr id="13" name="Diagram 12"/>
          <p:cNvGraphicFramePr/>
          <p:nvPr>
            <p:extLst>
              <p:ext uri="{D42A27DB-BD31-4B8C-83A1-F6EECF244321}">
                <p14:modId xmlns:p14="http://schemas.microsoft.com/office/powerpoint/2010/main" val="4122073429"/>
              </p:ext>
            </p:extLst>
          </p:nvPr>
        </p:nvGraphicFramePr>
        <p:xfrm>
          <a:off x="1721708" y="-78489"/>
          <a:ext cx="9226950" cy="28958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8411" y="367155"/>
            <a:ext cx="687807" cy="1043010"/>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4620" y="6048748"/>
            <a:ext cx="1811953" cy="561706"/>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41494" y="6446767"/>
            <a:ext cx="1978152" cy="201168"/>
          </a:xfrm>
          <a:prstGeom prst="rect">
            <a:avLst/>
          </a:prstGeom>
        </p:spPr>
      </p:pic>
      <p:sp>
        <p:nvSpPr>
          <p:cNvPr id="10" name="TextBox 9"/>
          <p:cNvSpPr txBox="1"/>
          <p:nvPr/>
        </p:nvSpPr>
        <p:spPr>
          <a:xfrm>
            <a:off x="1871948" y="3509714"/>
            <a:ext cx="3618690" cy="923330"/>
          </a:xfrm>
          <a:prstGeom prst="rect">
            <a:avLst/>
          </a:prstGeom>
          <a:noFill/>
        </p:spPr>
        <p:txBody>
          <a:bodyPr wrap="square" rtlCol="0">
            <a:spAutoFit/>
          </a:bodyPr>
          <a:lstStyle/>
          <a:p>
            <a:r>
              <a:rPr lang="en-GB" b="1" dirty="0" smtClean="0">
                <a:latin typeface="Trebuchet MS" panose="020B0603020202020204" pitchFamily="34" charset="0"/>
              </a:rPr>
              <a:t>ESOL Provision</a:t>
            </a:r>
          </a:p>
          <a:p>
            <a:r>
              <a:rPr lang="en-GB" dirty="0" smtClean="0">
                <a:latin typeface="Trebuchet MS" panose="020B0603020202020204" pitchFamily="34" charset="0"/>
              </a:rPr>
              <a:t>Jo McCrone</a:t>
            </a:r>
          </a:p>
          <a:p>
            <a:r>
              <a:rPr lang="en-GB" dirty="0" smtClean="0">
                <a:latin typeface="Trebuchet MS" panose="020B0603020202020204" pitchFamily="34" charset="0"/>
              </a:rPr>
              <a:t>Refugee Response </a:t>
            </a:r>
            <a:r>
              <a:rPr lang="en-GB" dirty="0">
                <a:latin typeface="Trebuchet MS" panose="020B0603020202020204" pitchFamily="34" charset="0"/>
              </a:rPr>
              <a:t>C</a:t>
            </a:r>
            <a:r>
              <a:rPr lang="en-GB" dirty="0" smtClean="0">
                <a:latin typeface="Trebuchet MS" panose="020B0603020202020204" pitchFamily="34" charset="0"/>
              </a:rPr>
              <a:t>oordinator</a:t>
            </a:r>
            <a:endParaRPr lang="en-GB" dirty="0">
              <a:latin typeface="Trebuchet MS" panose="020B0603020202020204" pitchFamily="34" charset="0"/>
            </a:endParaRPr>
          </a:p>
        </p:txBody>
      </p:sp>
      <p:pic>
        <p:nvPicPr>
          <p:cNvPr id="2" name="Picture 1"/>
          <p:cNvPicPr>
            <a:picLocks noChangeAspect="1"/>
          </p:cNvPicPr>
          <p:nvPr/>
        </p:nvPicPr>
        <p:blipFill>
          <a:blip r:embed="rId12"/>
          <a:stretch>
            <a:fillRect/>
          </a:stretch>
        </p:blipFill>
        <p:spPr>
          <a:xfrm>
            <a:off x="6217444" y="2817341"/>
            <a:ext cx="3365284" cy="2523963"/>
          </a:xfrm>
          <a:prstGeom prst="rect">
            <a:avLst/>
          </a:prstGeom>
        </p:spPr>
      </p:pic>
    </p:spTree>
    <p:extLst>
      <p:ext uri="{BB962C8B-B14F-4D97-AF65-F5344CB8AC3E}">
        <p14:creationId xmlns:p14="http://schemas.microsoft.com/office/powerpoint/2010/main" val="341271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782" y="0"/>
            <a:ext cx="8324435" cy="6858000"/>
          </a:xfrm>
          <a:prstGeom prst="rect">
            <a:avLst/>
          </a:prstGeom>
        </p:spPr>
      </p:pic>
    </p:spTree>
    <p:extLst>
      <p:ext uri="{BB962C8B-B14F-4D97-AF65-F5344CB8AC3E}">
        <p14:creationId xmlns:p14="http://schemas.microsoft.com/office/powerpoint/2010/main" val="2561741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5948" y="1146663"/>
            <a:ext cx="3141232" cy="235592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28339" y="3100682"/>
            <a:ext cx="3749040" cy="2811780"/>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14954"/>
          <a:stretch/>
        </p:blipFill>
        <p:spPr>
          <a:xfrm>
            <a:off x="5905948" y="4196397"/>
            <a:ext cx="3460248" cy="2207093"/>
          </a:xfrm>
          <a:prstGeom prst="rect">
            <a:avLst/>
          </a:prstGeom>
        </p:spPr>
      </p:pic>
      <p:sp>
        <p:nvSpPr>
          <p:cNvPr id="7" name="TextBox 6"/>
          <p:cNvSpPr txBox="1"/>
          <p:nvPr/>
        </p:nvSpPr>
        <p:spPr>
          <a:xfrm>
            <a:off x="1417993" y="1955293"/>
            <a:ext cx="2811781" cy="369332"/>
          </a:xfrm>
          <a:prstGeom prst="rect">
            <a:avLst/>
          </a:prstGeom>
          <a:noFill/>
        </p:spPr>
        <p:txBody>
          <a:bodyPr wrap="square" rtlCol="0">
            <a:spAutoFit/>
          </a:bodyPr>
          <a:lstStyle/>
          <a:p>
            <a:r>
              <a:rPr lang="en-GB" dirty="0" smtClean="0">
                <a:latin typeface="Trebuchet MS" panose="020B0603020202020204" pitchFamily="34" charset="0"/>
              </a:rPr>
              <a:t>St Margaret’s Lee</a:t>
            </a:r>
            <a:endParaRPr lang="en-GB" dirty="0">
              <a:latin typeface="Trebuchet MS" panose="020B0603020202020204" pitchFamily="34" charset="0"/>
            </a:endParaRPr>
          </a:p>
        </p:txBody>
      </p:sp>
      <p:sp>
        <p:nvSpPr>
          <p:cNvPr id="8" name="TextBox 7"/>
          <p:cNvSpPr txBox="1"/>
          <p:nvPr/>
        </p:nvSpPr>
        <p:spPr>
          <a:xfrm>
            <a:off x="5905949" y="625730"/>
            <a:ext cx="2811781" cy="369332"/>
          </a:xfrm>
          <a:prstGeom prst="rect">
            <a:avLst/>
          </a:prstGeom>
          <a:noFill/>
        </p:spPr>
        <p:txBody>
          <a:bodyPr wrap="square" rtlCol="0">
            <a:spAutoFit/>
          </a:bodyPr>
          <a:lstStyle/>
          <a:p>
            <a:r>
              <a:rPr lang="en-GB" dirty="0" smtClean="0">
                <a:latin typeface="Trebuchet MS" panose="020B0603020202020204" pitchFamily="34" charset="0"/>
              </a:rPr>
              <a:t>St Peter’s, Walworth</a:t>
            </a:r>
            <a:endParaRPr lang="en-GB" dirty="0">
              <a:latin typeface="Trebuchet MS" panose="020B0603020202020204" pitchFamily="34" charset="0"/>
            </a:endParaRPr>
          </a:p>
        </p:txBody>
      </p:sp>
      <p:sp>
        <p:nvSpPr>
          <p:cNvPr id="9" name="TextBox 8"/>
          <p:cNvSpPr txBox="1"/>
          <p:nvPr/>
        </p:nvSpPr>
        <p:spPr>
          <a:xfrm>
            <a:off x="6070674" y="3783120"/>
            <a:ext cx="2811781" cy="369332"/>
          </a:xfrm>
          <a:prstGeom prst="rect">
            <a:avLst/>
          </a:prstGeom>
          <a:noFill/>
        </p:spPr>
        <p:txBody>
          <a:bodyPr wrap="square" rtlCol="0">
            <a:spAutoFit/>
          </a:bodyPr>
          <a:lstStyle/>
          <a:p>
            <a:r>
              <a:rPr lang="en-GB" dirty="0" smtClean="0">
                <a:latin typeface="Trebuchet MS" panose="020B0603020202020204" pitchFamily="34" charset="0"/>
              </a:rPr>
              <a:t>Emmanuel, Croydon</a:t>
            </a:r>
            <a:endParaRPr lang="en-GB" dirty="0">
              <a:latin typeface="Trebuchet MS" panose="020B0603020202020204" pitchFamily="34" charset="0"/>
            </a:endParaRPr>
          </a:p>
        </p:txBody>
      </p:sp>
      <p:sp>
        <p:nvSpPr>
          <p:cNvPr id="10" name="TextBox 9"/>
          <p:cNvSpPr txBox="1"/>
          <p:nvPr/>
        </p:nvSpPr>
        <p:spPr>
          <a:xfrm>
            <a:off x="1149049" y="357824"/>
            <a:ext cx="3702649" cy="1384995"/>
          </a:xfrm>
          <a:prstGeom prst="rect">
            <a:avLst/>
          </a:prstGeom>
          <a:noFill/>
        </p:spPr>
        <p:txBody>
          <a:bodyPr wrap="square" rtlCol="0">
            <a:spAutoFit/>
          </a:bodyPr>
          <a:lstStyle/>
          <a:p>
            <a:r>
              <a:rPr lang="en-GB" sz="2800" b="1" dirty="0" smtClean="0">
                <a:solidFill>
                  <a:srgbClr val="FF0000"/>
                </a:solidFill>
                <a:latin typeface="Trebuchet MS" panose="020B0603020202020204" pitchFamily="34" charset="0"/>
              </a:rPr>
              <a:t>English classes across the Diocese of Southwark</a:t>
            </a:r>
            <a:endParaRPr lang="en-GB" sz="2800" b="1" dirty="0">
              <a:solidFill>
                <a:srgbClr val="FF0000"/>
              </a:solidFill>
              <a:latin typeface="Trebuchet MS" panose="020B0603020202020204" pitchFamily="34" charset="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1494" y="6446767"/>
            <a:ext cx="1978152" cy="201168"/>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2060" y="159714"/>
            <a:ext cx="687807" cy="1043010"/>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4620" y="6048748"/>
            <a:ext cx="1811953" cy="561706"/>
          </a:xfrm>
          <a:prstGeom prst="rect">
            <a:avLst/>
          </a:prstGeom>
        </p:spPr>
      </p:pic>
    </p:spTree>
    <p:extLst>
      <p:ext uri="{BB962C8B-B14F-4D97-AF65-F5344CB8AC3E}">
        <p14:creationId xmlns:p14="http://schemas.microsoft.com/office/powerpoint/2010/main" val="2946360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036341" y="218881"/>
            <a:ext cx="743776" cy="6472175"/>
          </a:xfrm>
          <a:prstGeom prst="rect">
            <a:avLst/>
          </a:prstGeom>
        </p:spPr>
      </p:pic>
      <p:graphicFrame>
        <p:nvGraphicFramePr>
          <p:cNvPr id="13" name="Diagram 12"/>
          <p:cNvGraphicFramePr/>
          <p:nvPr>
            <p:extLst>
              <p:ext uri="{D42A27DB-BD31-4B8C-83A1-F6EECF244321}">
                <p14:modId xmlns:p14="http://schemas.microsoft.com/office/powerpoint/2010/main" val="2262433592"/>
              </p:ext>
            </p:extLst>
          </p:nvPr>
        </p:nvGraphicFramePr>
        <p:xfrm>
          <a:off x="1688756" y="-78488"/>
          <a:ext cx="9259901" cy="23521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8411" y="367155"/>
            <a:ext cx="687807" cy="1043010"/>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4620" y="6048748"/>
            <a:ext cx="1811953" cy="561706"/>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41494" y="6446767"/>
            <a:ext cx="1978152" cy="201168"/>
          </a:xfrm>
          <a:prstGeom prst="rect">
            <a:avLst/>
          </a:prstGeom>
        </p:spPr>
      </p:pic>
      <p:sp>
        <p:nvSpPr>
          <p:cNvPr id="10" name="TextBox 9"/>
          <p:cNvSpPr txBox="1"/>
          <p:nvPr/>
        </p:nvSpPr>
        <p:spPr>
          <a:xfrm>
            <a:off x="1688756" y="3124584"/>
            <a:ext cx="4659549" cy="1477328"/>
          </a:xfrm>
          <a:prstGeom prst="rect">
            <a:avLst/>
          </a:prstGeom>
          <a:noFill/>
        </p:spPr>
        <p:txBody>
          <a:bodyPr wrap="square" rtlCol="0">
            <a:spAutoFit/>
          </a:bodyPr>
          <a:lstStyle/>
          <a:p>
            <a:r>
              <a:rPr lang="en-GB" b="1" dirty="0" smtClean="0">
                <a:latin typeface="Trebuchet MS" panose="020B0603020202020204" pitchFamily="34" charset="0"/>
              </a:rPr>
              <a:t>Lunchbox library</a:t>
            </a:r>
          </a:p>
          <a:p>
            <a:r>
              <a:rPr lang="en-GB" dirty="0" smtClean="0">
                <a:latin typeface="Trebuchet MS" panose="020B0603020202020204" pitchFamily="34" charset="0"/>
              </a:rPr>
              <a:t>Nelly Misenga </a:t>
            </a:r>
          </a:p>
          <a:p>
            <a:r>
              <a:rPr lang="en-GB" dirty="0" smtClean="0">
                <a:latin typeface="Trebuchet MS" panose="020B0603020202020204" pitchFamily="34" charset="0"/>
              </a:rPr>
              <a:t>Together Southwark Development Officer</a:t>
            </a:r>
          </a:p>
          <a:p>
            <a:endParaRPr lang="en-GB" dirty="0" smtClean="0"/>
          </a:p>
          <a:p>
            <a:endParaRPr lang="en-GB" dirty="0"/>
          </a:p>
        </p:txBody>
      </p:sp>
      <p:pic>
        <p:nvPicPr>
          <p:cNvPr id="11" name="Picture 10"/>
          <p:cNvPicPr>
            <a:picLocks noChangeAspect="1"/>
          </p:cNvPicPr>
          <p:nvPr/>
        </p:nvPicPr>
        <p:blipFill rotWithShape="1">
          <a:blip r:embed="rId12" cstate="print">
            <a:extLst>
              <a:ext uri="{28A0092B-C50C-407E-A947-70E740481C1C}">
                <a14:useLocalDpi xmlns:a14="http://schemas.microsoft.com/office/drawing/2010/main" val="0"/>
              </a:ext>
            </a:extLst>
          </a:blip>
          <a:srcRect t="13551"/>
          <a:stretch/>
        </p:blipFill>
        <p:spPr>
          <a:xfrm>
            <a:off x="6318706" y="2698983"/>
            <a:ext cx="3591378" cy="2328530"/>
          </a:xfrm>
          <a:prstGeom prst="rect">
            <a:avLst/>
          </a:prstGeom>
        </p:spPr>
      </p:pic>
      <p:pic>
        <p:nvPicPr>
          <p:cNvPr id="12" name="Picture 11"/>
          <p:cNvPicPr>
            <a:picLocks noChangeAspect="1"/>
          </p:cNvPicPr>
          <p:nvPr/>
        </p:nvPicPr>
        <p:blipFill>
          <a:blip r:embed="rId13"/>
          <a:stretch>
            <a:fillRect/>
          </a:stretch>
        </p:blipFill>
        <p:spPr>
          <a:xfrm>
            <a:off x="6348305" y="5218735"/>
            <a:ext cx="3561779" cy="622487"/>
          </a:xfrm>
          <a:prstGeom prst="rect">
            <a:avLst/>
          </a:prstGeom>
        </p:spPr>
      </p:pic>
      <p:sp>
        <p:nvSpPr>
          <p:cNvPr id="14" name="TextBox 13"/>
          <p:cNvSpPr txBox="1"/>
          <p:nvPr/>
        </p:nvSpPr>
        <p:spPr>
          <a:xfrm>
            <a:off x="8089903" y="5770834"/>
            <a:ext cx="1976182" cy="261610"/>
          </a:xfrm>
          <a:prstGeom prst="rect">
            <a:avLst/>
          </a:prstGeom>
          <a:noFill/>
        </p:spPr>
        <p:txBody>
          <a:bodyPr wrap="square" rtlCol="0">
            <a:spAutoFit/>
          </a:bodyPr>
          <a:lstStyle/>
          <a:p>
            <a:r>
              <a:rPr lang="en-GB" sz="1100" i="1" dirty="0" smtClean="0"/>
              <a:t>Statistics from ‘End Hunger UK’</a:t>
            </a:r>
            <a:endParaRPr lang="en-GB" sz="1100" i="1" dirty="0"/>
          </a:p>
        </p:txBody>
      </p:sp>
    </p:spTree>
    <p:extLst>
      <p:ext uri="{BB962C8B-B14F-4D97-AF65-F5344CB8AC3E}">
        <p14:creationId xmlns:p14="http://schemas.microsoft.com/office/powerpoint/2010/main" val="143036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218"/>
            <a:ext cx="10515600" cy="994890"/>
          </a:xfrm>
        </p:spPr>
        <p:txBody>
          <a:bodyPr>
            <a:normAutofit/>
          </a:bodyPr>
          <a:lstStyle/>
          <a:p>
            <a:pPr algn="ctr"/>
            <a:r>
              <a:rPr lang="en-GB" sz="2800" b="1" dirty="0" smtClean="0">
                <a:latin typeface="Trebuchet MS" panose="020B0603020202020204" pitchFamily="34" charset="0"/>
              </a:rPr>
              <a:t>What does Together Southwark do to ‘seek to transform unjust structures of society’? (4</a:t>
            </a:r>
            <a:r>
              <a:rPr lang="en-GB" sz="2800" b="1" baseline="30000" dirty="0" smtClean="0">
                <a:latin typeface="Trebuchet MS" panose="020B0603020202020204" pitchFamily="34" charset="0"/>
              </a:rPr>
              <a:t>th</a:t>
            </a:r>
            <a:r>
              <a:rPr lang="en-GB" sz="2800" b="1" dirty="0" smtClean="0">
                <a:latin typeface="Trebuchet MS" panose="020B0603020202020204" pitchFamily="34" charset="0"/>
              </a:rPr>
              <a:t> Mark of Mission) </a:t>
            </a:r>
            <a:endParaRPr lang="en-GB" sz="2800" b="1" dirty="0">
              <a:latin typeface="Trebuchet MS" panose="020B0603020202020204" pitchFamily="34" charset="0"/>
            </a:endParaRPr>
          </a:p>
        </p:txBody>
      </p:sp>
      <p:sp>
        <p:nvSpPr>
          <p:cNvPr id="3" name="Content Placeholder 2"/>
          <p:cNvSpPr>
            <a:spLocks noGrp="1"/>
          </p:cNvSpPr>
          <p:nvPr>
            <p:ph idx="1"/>
          </p:nvPr>
        </p:nvSpPr>
        <p:spPr>
          <a:xfrm>
            <a:off x="1049867" y="1202724"/>
            <a:ext cx="10303933" cy="4876801"/>
          </a:xfrm>
        </p:spPr>
        <p:txBody>
          <a:bodyPr>
            <a:normAutofit/>
          </a:bodyPr>
          <a:lstStyle/>
          <a:p>
            <a:pPr marL="0" indent="0">
              <a:buNone/>
            </a:pPr>
            <a:r>
              <a:rPr lang="en-GB" sz="2000" dirty="0" smtClean="0">
                <a:latin typeface="Trebuchet MS" panose="020B0603020202020204" pitchFamily="34" charset="0"/>
              </a:rPr>
              <a:t>(Prov</a:t>
            </a:r>
            <a:r>
              <a:rPr lang="en-GB" sz="2000" dirty="0">
                <a:latin typeface="Trebuchet MS" panose="020B0603020202020204" pitchFamily="34" charset="0"/>
              </a:rPr>
              <a:t>. </a:t>
            </a:r>
            <a:r>
              <a:rPr lang="en-GB" sz="2000" dirty="0" smtClean="0">
                <a:latin typeface="Trebuchet MS" panose="020B0603020202020204" pitchFamily="34" charset="0"/>
              </a:rPr>
              <a:t>31:8-9) “Speak up for those who cannot speak for themselves, for the rights of all who are destitute. Speak up and judge fairly; defend the rights of the poor and needy.”</a:t>
            </a:r>
          </a:p>
          <a:p>
            <a:pPr marL="0" indent="0">
              <a:buNone/>
            </a:pPr>
            <a:endParaRPr lang="en-GB" sz="2000" u="sng" dirty="0" smtClean="0">
              <a:latin typeface="Trebuchet MS" panose="020B0603020202020204" pitchFamily="34" charset="0"/>
            </a:endParaRPr>
          </a:p>
          <a:p>
            <a:pPr marL="0" indent="0">
              <a:buNone/>
            </a:pPr>
            <a:endParaRPr lang="en-GB" sz="2000" u="sng" dirty="0">
              <a:latin typeface="Trebuchet MS" panose="020B0603020202020204" pitchFamily="34" charset="0"/>
            </a:endParaRPr>
          </a:p>
          <a:p>
            <a:pPr marL="0" indent="0">
              <a:buNone/>
            </a:pPr>
            <a:r>
              <a:rPr lang="en-GB" sz="2000" u="sng" dirty="0" smtClean="0">
                <a:latin typeface="Trebuchet MS" panose="020B0603020202020204" pitchFamily="34" charset="0"/>
              </a:rPr>
              <a:t>Involving local authorities in the issue of holiday hunger</a:t>
            </a:r>
          </a:p>
          <a:p>
            <a:pPr marL="0" indent="0">
              <a:buNone/>
            </a:pPr>
            <a:r>
              <a:rPr lang="en-GB" sz="2000" dirty="0" smtClean="0">
                <a:latin typeface="Trebuchet MS" panose="020B0603020202020204" pitchFamily="34" charset="0"/>
              </a:rPr>
              <a:t>For </a:t>
            </a:r>
            <a:r>
              <a:rPr lang="en-GB" sz="2000" dirty="0">
                <a:latin typeface="Trebuchet MS" panose="020B0603020202020204" pitchFamily="34" charset="0"/>
              </a:rPr>
              <a:t>a growing number of children across the </a:t>
            </a:r>
            <a:r>
              <a:rPr lang="en-GB" sz="2000" dirty="0" smtClean="0">
                <a:latin typeface="Trebuchet MS" panose="020B0603020202020204" pitchFamily="34" charset="0"/>
              </a:rPr>
              <a:t>Diocese school </a:t>
            </a:r>
            <a:r>
              <a:rPr lang="en-GB" sz="2000" dirty="0">
                <a:latin typeface="Trebuchet MS" panose="020B0603020202020204" pitchFamily="34" charset="0"/>
              </a:rPr>
              <a:t>holidays, particularly the long summer </a:t>
            </a:r>
            <a:r>
              <a:rPr lang="en-GB" sz="2000" dirty="0" smtClean="0">
                <a:latin typeface="Trebuchet MS" panose="020B0603020202020204" pitchFamily="34" charset="0"/>
              </a:rPr>
              <a:t>holidays </a:t>
            </a:r>
            <a:r>
              <a:rPr lang="en-GB" sz="2000" dirty="0">
                <a:latin typeface="Trebuchet MS" panose="020B0603020202020204" pitchFamily="34" charset="0"/>
              </a:rPr>
              <a:t>mean hunger, isolation and </a:t>
            </a:r>
            <a:r>
              <a:rPr lang="en-GB" sz="2000" dirty="0" smtClean="0">
                <a:latin typeface="Trebuchet MS" panose="020B0603020202020204" pitchFamily="34" charset="0"/>
              </a:rPr>
              <a:t>inactivity</a:t>
            </a:r>
            <a:r>
              <a:rPr lang="en-GB" sz="2000" dirty="0">
                <a:latin typeface="Trebuchet MS" panose="020B0603020202020204" pitchFamily="34" charset="0"/>
              </a:rPr>
              <a:t> </a:t>
            </a:r>
            <a:r>
              <a:rPr lang="en-GB" sz="2000" dirty="0" smtClean="0">
                <a:latin typeface="Trebuchet MS" panose="020B0603020202020204" pitchFamily="34" charset="0"/>
              </a:rPr>
              <a:t>because families are struggling to put an additional meal on the table. </a:t>
            </a:r>
            <a:endParaRPr lang="en-GB" sz="2000" dirty="0" smtClean="0">
              <a:solidFill>
                <a:schemeClr val="accent1"/>
              </a:solidFill>
              <a:latin typeface="Trebuchet MS" panose="020B0603020202020204" pitchFamily="34" charset="0"/>
            </a:endParaRPr>
          </a:p>
          <a:p>
            <a:pPr marL="0" indent="0">
              <a:buNone/>
            </a:pPr>
            <a:endParaRPr lang="en-GB" sz="2000" dirty="0" smtClean="0">
              <a:latin typeface="Trebuchet MS" panose="020B0603020202020204" pitchFamily="34" charset="0"/>
            </a:endParaRPr>
          </a:p>
          <a:p>
            <a:pPr marL="0" indent="0">
              <a:buNone/>
            </a:pPr>
            <a:endParaRPr lang="en-GB" sz="2000" dirty="0">
              <a:latin typeface="Trebuchet MS" panose="020B0603020202020204" pitchFamily="34" charset="0"/>
            </a:endParaRPr>
          </a:p>
          <a:p>
            <a:pPr marL="0" indent="0">
              <a:buNone/>
            </a:pPr>
            <a:r>
              <a:rPr lang="en-GB" sz="2000" dirty="0" smtClean="0">
                <a:latin typeface="Trebuchet MS" panose="020B0603020202020204" pitchFamily="34" charset="0"/>
              </a:rPr>
              <a:t>Together </a:t>
            </a:r>
            <a:r>
              <a:rPr lang="en-GB" sz="2000" dirty="0">
                <a:latin typeface="Trebuchet MS" panose="020B0603020202020204" pitchFamily="34" charset="0"/>
              </a:rPr>
              <a:t>Southwark </a:t>
            </a:r>
            <a:r>
              <a:rPr lang="en-GB" sz="2000" dirty="0" smtClean="0">
                <a:latin typeface="Trebuchet MS" panose="020B0603020202020204" pitchFamily="34" charset="0"/>
              </a:rPr>
              <a:t>is advocating for a </a:t>
            </a:r>
            <a:r>
              <a:rPr lang="en-GB" sz="2000" dirty="0">
                <a:latin typeface="Trebuchet MS" panose="020B0603020202020204" pitchFamily="34" charset="0"/>
              </a:rPr>
              <a:t>more coordinated response to the issue </a:t>
            </a:r>
            <a:r>
              <a:rPr lang="en-GB" sz="2000" dirty="0" smtClean="0">
                <a:latin typeface="Trebuchet MS" panose="020B0603020202020204" pitchFamily="34" charset="0"/>
              </a:rPr>
              <a:t>of holiday hunger, in </a:t>
            </a:r>
            <a:r>
              <a:rPr lang="en-GB" sz="2000" dirty="0">
                <a:latin typeface="Trebuchet MS" panose="020B0603020202020204" pitchFamily="34" charset="0"/>
              </a:rPr>
              <a:t>order to </a:t>
            </a:r>
            <a:r>
              <a:rPr lang="en-GB" sz="2000" dirty="0" smtClean="0">
                <a:latin typeface="Trebuchet MS" panose="020B0603020202020204" pitchFamily="34" charset="0"/>
              </a:rPr>
              <a:t>support </a:t>
            </a:r>
            <a:r>
              <a:rPr lang="en-GB" sz="2000" dirty="0">
                <a:latin typeface="Trebuchet MS" panose="020B0603020202020204" pitchFamily="34" charset="0"/>
              </a:rPr>
              <a:t>children and their </a:t>
            </a:r>
            <a:r>
              <a:rPr lang="en-GB" sz="2000" dirty="0" smtClean="0">
                <a:latin typeface="Trebuchet MS" panose="020B0603020202020204" pitchFamily="34" charset="0"/>
              </a:rPr>
              <a:t>families</a:t>
            </a:r>
          </a:p>
          <a:p>
            <a:endParaRPr lang="en-GB" dirty="0" smtClean="0">
              <a:latin typeface="Trebuchet MS" panose="020B0603020202020204" pitchFamily="34" charset="0"/>
            </a:endParaRPr>
          </a:p>
          <a:p>
            <a:pPr marL="0" indent="0">
              <a:buNone/>
            </a:pPr>
            <a:endParaRPr lang="en-GB" dirty="0" smtClean="0">
              <a:latin typeface="Trebuchet MS" panose="020B0603020202020204" pitchFamily="34" charset="0"/>
            </a:endParaRPr>
          </a:p>
          <a:p>
            <a:endParaRPr lang="en-GB" dirty="0">
              <a:latin typeface="Trebuchet MS" panose="020B0603020202020204" pitchFamily="34" charset="0"/>
            </a:endParaRPr>
          </a:p>
          <a:p>
            <a:pPr marL="0" indent="0">
              <a:buNone/>
            </a:pPr>
            <a:endParaRPr lang="en-GB" sz="4400" dirty="0">
              <a:latin typeface="Trebuchet MS" panose="020B06030202020202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301" b="17234"/>
          <a:stretch/>
        </p:blipFill>
        <p:spPr>
          <a:xfrm>
            <a:off x="8559113" y="5207455"/>
            <a:ext cx="2621692" cy="133989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060" y="159714"/>
            <a:ext cx="687807" cy="104301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620" y="6048748"/>
            <a:ext cx="1811953" cy="56170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1494" y="6446767"/>
            <a:ext cx="1978152" cy="201168"/>
          </a:xfrm>
          <a:prstGeom prst="rect">
            <a:avLst/>
          </a:prstGeom>
        </p:spPr>
      </p:pic>
    </p:spTree>
    <p:extLst>
      <p:ext uri="{BB962C8B-B14F-4D97-AF65-F5344CB8AC3E}">
        <p14:creationId xmlns:p14="http://schemas.microsoft.com/office/powerpoint/2010/main" val="25782925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036341" y="218881"/>
            <a:ext cx="743776" cy="6472175"/>
          </a:xfrm>
          <a:prstGeom prst="rect">
            <a:avLst/>
          </a:prstGeom>
        </p:spPr>
      </p:pic>
      <p:graphicFrame>
        <p:nvGraphicFramePr>
          <p:cNvPr id="13" name="Diagram 12"/>
          <p:cNvGraphicFramePr/>
          <p:nvPr>
            <p:extLst>
              <p:ext uri="{D42A27DB-BD31-4B8C-83A1-F6EECF244321}">
                <p14:modId xmlns:p14="http://schemas.microsoft.com/office/powerpoint/2010/main" val="3395357207"/>
              </p:ext>
            </p:extLst>
          </p:nvPr>
        </p:nvGraphicFramePr>
        <p:xfrm>
          <a:off x="839244" y="-78489"/>
          <a:ext cx="10109414" cy="61160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8411" y="367155"/>
            <a:ext cx="687807" cy="1043010"/>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4620" y="6048748"/>
            <a:ext cx="1811953" cy="561706"/>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41494" y="6446767"/>
            <a:ext cx="1978152" cy="201168"/>
          </a:xfrm>
          <a:prstGeom prst="rect">
            <a:avLst/>
          </a:prstGeom>
        </p:spPr>
      </p:pic>
    </p:spTree>
    <p:extLst>
      <p:ext uri="{BB962C8B-B14F-4D97-AF65-F5344CB8AC3E}">
        <p14:creationId xmlns:p14="http://schemas.microsoft.com/office/powerpoint/2010/main" val="332575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036341" y="218881"/>
            <a:ext cx="743776" cy="6472175"/>
          </a:xfrm>
          <a:prstGeom prst="rect">
            <a:avLst/>
          </a:prstGeom>
        </p:spPr>
      </p:pic>
      <p:graphicFrame>
        <p:nvGraphicFramePr>
          <p:cNvPr id="13" name="Diagram 12"/>
          <p:cNvGraphicFramePr/>
          <p:nvPr>
            <p:extLst>
              <p:ext uri="{D42A27DB-BD31-4B8C-83A1-F6EECF244321}">
                <p14:modId xmlns:p14="http://schemas.microsoft.com/office/powerpoint/2010/main" val="154907662"/>
              </p:ext>
            </p:extLst>
          </p:nvPr>
        </p:nvGraphicFramePr>
        <p:xfrm>
          <a:off x="839244" y="-78489"/>
          <a:ext cx="10109414" cy="61160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8411" y="367155"/>
            <a:ext cx="687807" cy="1043010"/>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4620" y="6048748"/>
            <a:ext cx="1811953" cy="561706"/>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41494" y="6446767"/>
            <a:ext cx="1978152" cy="201168"/>
          </a:xfrm>
          <a:prstGeom prst="rect">
            <a:avLst/>
          </a:prstGeom>
        </p:spPr>
      </p:pic>
      <p:pic>
        <p:nvPicPr>
          <p:cNvPr id="3" name="Picture 2"/>
          <p:cNvPicPr>
            <a:picLocks noChangeAspect="1"/>
          </p:cNvPicPr>
          <p:nvPr/>
        </p:nvPicPr>
        <p:blipFill>
          <a:blip r:embed="rId12"/>
          <a:stretch>
            <a:fillRect/>
          </a:stretch>
        </p:blipFill>
        <p:spPr>
          <a:xfrm>
            <a:off x="2507406" y="434420"/>
            <a:ext cx="6518750" cy="6176034"/>
          </a:xfrm>
          <a:prstGeom prst="rect">
            <a:avLst/>
          </a:prstGeom>
        </p:spPr>
      </p:pic>
    </p:spTree>
    <p:extLst>
      <p:ext uri="{BB962C8B-B14F-4D97-AF65-F5344CB8AC3E}">
        <p14:creationId xmlns:p14="http://schemas.microsoft.com/office/powerpoint/2010/main" val="3667453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036341" y="218881"/>
            <a:ext cx="743776" cy="647217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411" y="367155"/>
            <a:ext cx="687807" cy="104301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620" y="6048748"/>
            <a:ext cx="1811953" cy="56170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1494" y="6446767"/>
            <a:ext cx="1978152" cy="201168"/>
          </a:xfrm>
          <a:prstGeom prst="rect">
            <a:avLst/>
          </a:prstGeom>
        </p:spPr>
      </p:pic>
      <p:pic>
        <p:nvPicPr>
          <p:cNvPr id="3" name="Picture 2"/>
          <p:cNvPicPr>
            <a:picLocks noChangeAspect="1"/>
          </p:cNvPicPr>
          <p:nvPr/>
        </p:nvPicPr>
        <p:blipFill>
          <a:blip r:embed="rId7"/>
          <a:stretch>
            <a:fillRect/>
          </a:stretch>
        </p:blipFill>
        <p:spPr>
          <a:xfrm>
            <a:off x="1459178" y="1147688"/>
            <a:ext cx="3864619" cy="4614560"/>
          </a:xfrm>
          <a:prstGeom prst="rect">
            <a:avLst/>
          </a:prstGeom>
        </p:spPr>
      </p:pic>
      <p:sp>
        <p:nvSpPr>
          <p:cNvPr id="5" name="TextBox 4"/>
          <p:cNvSpPr txBox="1"/>
          <p:nvPr/>
        </p:nvSpPr>
        <p:spPr>
          <a:xfrm>
            <a:off x="6902860" y="1237933"/>
            <a:ext cx="4555972" cy="4154984"/>
          </a:xfrm>
          <a:prstGeom prst="rect">
            <a:avLst/>
          </a:prstGeom>
          <a:noFill/>
        </p:spPr>
        <p:txBody>
          <a:bodyPr wrap="square" rtlCol="0">
            <a:spAutoFit/>
          </a:bodyPr>
          <a:lstStyle/>
          <a:p>
            <a:r>
              <a:rPr lang="en-GB" sz="2400" b="1" dirty="0" smtClean="0"/>
              <a:t>So far in London in 2019 (as of end of May)</a:t>
            </a:r>
          </a:p>
          <a:p>
            <a:endParaRPr lang="en-GB" sz="2400" b="1" dirty="0" smtClean="0"/>
          </a:p>
          <a:p>
            <a:r>
              <a:rPr lang="en-GB" sz="2400" dirty="0" smtClean="0"/>
              <a:t>75 people stabbed and 27 died.</a:t>
            </a:r>
          </a:p>
          <a:p>
            <a:endParaRPr lang="en-GB" sz="2400" b="1" i="1" dirty="0" smtClean="0"/>
          </a:p>
          <a:p>
            <a:endParaRPr lang="en-GB" sz="2400" b="1" i="1" dirty="0"/>
          </a:p>
          <a:p>
            <a:r>
              <a:rPr lang="en-GB" sz="2400" b="1" i="1" dirty="0" smtClean="0"/>
              <a:t>Of the 27:</a:t>
            </a:r>
          </a:p>
          <a:p>
            <a:endParaRPr lang="en-GB" sz="2400" dirty="0" smtClean="0"/>
          </a:p>
          <a:p>
            <a:r>
              <a:rPr lang="en-GB" sz="2400" b="1" i="1" dirty="0" smtClean="0"/>
              <a:t>The ages of the victims range from 13 to 54. </a:t>
            </a:r>
          </a:p>
          <a:p>
            <a:r>
              <a:rPr lang="en-GB" sz="2400" b="1" i="1" dirty="0" smtClean="0"/>
              <a:t>The majority are under 25years.</a:t>
            </a:r>
            <a:endParaRPr lang="en-GB" sz="2400" b="1" i="1" dirty="0"/>
          </a:p>
        </p:txBody>
      </p:sp>
    </p:spTree>
    <p:extLst>
      <p:ext uri="{BB962C8B-B14F-4D97-AF65-F5344CB8AC3E}">
        <p14:creationId xmlns:p14="http://schemas.microsoft.com/office/powerpoint/2010/main" val="2816139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036341" y="218881"/>
            <a:ext cx="743776" cy="647217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411" y="367155"/>
            <a:ext cx="687807" cy="104301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620" y="6048748"/>
            <a:ext cx="1811953" cy="56170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1494" y="6446767"/>
            <a:ext cx="1978152" cy="201168"/>
          </a:xfrm>
          <a:prstGeom prst="rect">
            <a:avLst/>
          </a:prstGeom>
        </p:spPr>
      </p:pic>
      <p:graphicFrame>
        <p:nvGraphicFramePr>
          <p:cNvPr id="6" name="Diagram 5"/>
          <p:cNvGraphicFramePr/>
          <p:nvPr>
            <p:extLst>
              <p:ext uri="{D42A27DB-BD31-4B8C-83A1-F6EECF244321}">
                <p14:modId xmlns:p14="http://schemas.microsoft.com/office/powerpoint/2010/main" val="2664636018"/>
              </p:ext>
            </p:extLst>
          </p:nvPr>
        </p:nvGraphicFramePr>
        <p:xfrm>
          <a:off x="1927986" y="218881"/>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p:cNvSpPr txBox="1"/>
          <p:nvPr/>
        </p:nvSpPr>
        <p:spPr>
          <a:xfrm>
            <a:off x="8625016" y="5222789"/>
            <a:ext cx="3006811" cy="369332"/>
          </a:xfrm>
          <a:prstGeom prst="rect">
            <a:avLst/>
          </a:prstGeom>
          <a:noFill/>
        </p:spPr>
        <p:txBody>
          <a:bodyPr wrap="square" rtlCol="0">
            <a:spAutoFit/>
          </a:bodyPr>
          <a:lstStyle/>
          <a:p>
            <a:r>
              <a:rPr lang="en-GB" dirty="0" smtClean="0"/>
              <a:t>And more…</a:t>
            </a:r>
            <a:endParaRPr lang="en-GB" dirty="0"/>
          </a:p>
        </p:txBody>
      </p:sp>
    </p:spTree>
    <p:extLst>
      <p:ext uri="{BB962C8B-B14F-4D97-AF65-F5344CB8AC3E}">
        <p14:creationId xmlns:p14="http://schemas.microsoft.com/office/powerpoint/2010/main" val="3761306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036341" y="218881"/>
            <a:ext cx="743776" cy="647217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411" y="367155"/>
            <a:ext cx="687807" cy="104301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620" y="6317342"/>
            <a:ext cx="1066429" cy="33059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1494" y="6446767"/>
            <a:ext cx="1978152" cy="201168"/>
          </a:xfrm>
          <a:prstGeom prst="rect">
            <a:avLst/>
          </a:prstGeom>
        </p:spPr>
      </p:pic>
      <p:graphicFrame>
        <p:nvGraphicFramePr>
          <p:cNvPr id="3" name="Diagram 2"/>
          <p:cNvGraphicFramePr/>
          <p:nvPr>
            <p:extLst>
              <p:ext uri="{D42A27DB-BD31-4B8C-83A1-F6EECF244321}">
                <p14:modId xmlns:p14="http://schemas.microsoft.com/office/powerpoint/2010/main" val="4268476309"/>
              </p:ext>
            </p:extLst>
          </p:nvPr>
        </p:nvGraphicFramePr>
        <p:xfrm>
          <a:off x="1554307" y="2215100"/>
          <a:ext cx="4650201" cy="35126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 4"/>
          <p:cNvGraphicFramePr/>
          <p:nvPr>
            <p:extLst>
              <p:ext uri="{D42A27DB-BD31-4B8C-83A1-F6EECF244321}">
                <p14:modId xmlns:p14="http://schemas.microsoft.com/office/powerpoint/2010/main" val="1131611074"/>
              </p:ext>
            </p:extLst>
          </p:nvPr>
        </p:nvGraphicFramePr>
        <p:xfrm>
          <a:off x="6439340" y="2428243"/>
          <a:ext cx="5118639" cy="318835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10" name="Group 9"/>
          <p:cNvGrpSpPr/>
          <p:nvPr/>
        </p:nvGrpSpPr>
        <p:grpSpPr>
          <a:xfrm>
            <a:off x="1491049" y="523724"/>
            <a:ext cx="9896583" cy="1329790"/>
            <a:chOff x="0" y="3461"/>
            <a:chExt cx="5907919" cy="1329790"/>
          </a:xfrm>
        </p:grpSpPr>
        <p:sp>
          <p:nvSpPr>
            <p:cNvPr id="11" name="Rounded Rectangle 10"/>
            <p:cNvSpPr/>
            <p:nvPr/>
          </p:nvSpPr>
          <p:spPr>
            <a:xfrm>
              <a:off x="0" y="3461"/>
              <a:ext cx="5907919" cy="1329790"/>
            </a:xfrm>
            <a:prstGeom prst="roundRect">
              <a:avLst>
                <a:gd name="adj" fmla="val 10000"/>
              </a:avLst>
            </a:prstGeom>
            <a:solidFill>
              <a:srgbClr val="E4001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69854" y="109962"/>
              <a:ext cx="5838065" cy="11226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GB" sz="5200" kern="1200" dirty="0" smtClean="0"/>
                <a:t>How are we challenging and using our own structures in Southwark?</a:t>
              </a:r>
              <a:endParaRPr lang="en-GB" sz="5200" kern="1200" dirty="0"/>
            </a:p>
          </p:txBody>
        </p:sp>
      </p:grpSp>
    </p:spTree>
    <p:extLst>
      <p:ext uri="{BB962C8B-B14F-4D97-AF65-F5344CB8AC3E}">
        <p14:creationId xmlns:p14="http://schemas.microsoft.com/office/powerpoint/2010/main" val="1463082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052708" y="175760"/>
            <a:ext cx="743776" cy="6472175"/>
          </a:xfrm>
          <a:prstGeom prst="rect">
            <a:avLst/>
          </a:prstGeom>
        </p:spPr>
      </p:pic>
      <p:sp>
        <p:nvSpPr>
          <p:cNvPr id="7" name="TextBox 6"/>
          <p:cNvSpPr txBox="1"/>
          <p:nvPr/>
        </p:nvSpPr>
        <p:spPr>
          <a:xfrm>
            <a:off x="1256218" y="603833"/>
            <a:ext cx="8555277" cy="4278094"/>
          </a:xfrm>
          <a:prstGeom prst="rect">
            <a:avLst/>
          </a:prstGeom>
          <a:noFill/>
        </p:spPr>
        <p:txBody>
          <a:bodyPr wrap="square" rtlCol="0">
            <a:spAutoFit/>
          </a:bodyPr>
          <a:lstStyle/>
          <a:p>
            <a:endParaRPr lang="en-GB" sz="3000" b="1" dirty="0">
              <a:solidFill>
                <a:prstClr val="black"/>
              </a:solidFill>
              <a:latin typeface="Trebuchet MS" panose="020B0603020202020204" pitchFamily="34" charset="0"/>
            </a:endParaRPr>
          </a:p>
          <a:p>
            <a:r>
              <a:rPr lang="en-GB" sz="3000" b="1" dirty="0" smtClean="0">
                <a:solidFill>
                  <a:prstClr val="black"/>
                </a:solidFill>
                <a:latin typeface="Trebuchet MS" panose="020B0603020202020204" pitchFamily="34" charset="0"/>
              </a:rPr>
              <a:t>Southwark Diocese Vision </a:t>
            </a:r>
          </a:p>
          <a:p>
            <a:endParaRPr lang="en-GB" sz="3200" b="1" dirty="0" smtClean="0">
              <a:solidFill>
                <a:prstClr val="black"/>
              </a:solidFill>
              <a:latin typeface="Trebuchet MS" panose="020B0603020202020204" pitchFamily="34" charset="0"/>
            </a:endParaRPr>
          </a:p>
          <a:p>
            <a:r>
              <a:rPr lang="en-GB" sz="2000" b="1" i="1" dirty="0" smtClean="0">
                <a:solidFill>
                  <a:prstClr val="black"/>
                </a:solidFill>
                <a:latin typeface="Trebuchet MS" panose="020B0603020202020204" pitchFamily="34" charset="0"/>
              </a:rPr>
              <a:t>A fruitful future in which we will see:</a:t>
            </a:r>
          </a:p>
          <a:p>
            <a:endParaRPr lang="en-GB" sz="2000" b="1" i="1" dirty="0">
              <a:solidFill>
                <a:prstClr val="black"/>
              </a:solidFill>
              <a:latin typeface="Trebuchet MS" panose="020B0603020202020204" pitchFamily="34" charset="0"/>
            </a:endParaRPr>
          </a:p>
          <a:p>
            <a:pPr marL="342900" indent="-342900">
              <a:buFont typeface="Arial" panose="020B0604020202020204" pitchFamily="34" charset="0"/>
              <a:buChar char="•"/>
            </a:pPr>
            <a:r>
              <a:rPr lang="en-GB" sz="2000" b="1" i="1" dirty="0" smtClean="0">
                <a:solidFill>
                  <a:prstClr val="black"/>
                </a:solidFill>
                <a:latin typeface="Trebuchet MS" panose="020B0603020202020204" pitchFamily="34" charset="0"/>
              </a:rPr>
              <a:t>Growing churches</a:t>
            </a:r>
          </a:p>
          <a:p>
            <a:pPr marL="342900" indent="-342900">
              <a:buFont typeface="Arial" panose="020B0604020202020204" pitchFamily="34" charset="0"/>
              <a:buChar char="•"/>
            </a:pPr>
            <a:r>
              <a:rPr lang="en-GB" sz="2000" b="1" i="1" dirty="0" smtClean="0">
                <a:solidFill>
                  <a:prstClr val="black"/>
                </a:solidFill>
                <a:latin typeface="Trebuchet MS" panose="020B0603020202020204" pitchFamily="34" charset="0"/>
              </a:rPr>
              <a:t>Deepening discipleship</a:t>
            </a:r>
          </a:p>
          <a:p>
            <a:pPr marL="342900" indent="-342900">
              <a:buFont typeface="Arial" panose="020B0604020202020204" pitchFamily="34" charset="0"/>
              <a:buChar char="•"/>
            </a:pPr>
            <a:r>
              <a:rPr lang="en-GB" sz="2000" b="1" i="1" dirty="0" smtClean="0">
                <a:solidFill>
                  <a:prstClr val="black"/>
                </a:solidFill>
                <a:latin typeface="Trebuchet MS" panose="020B0603020202020204" pitchFamily="34" charset="0"/>
              </a:rPr>
              <a:t>Generous giving and prayer</a:t>
            </a:r>
          </a:p>
          <a:p>
            <a:pPr marL="342900" indent="-342900">
              <a:buFont typeface="Arial" panose="020B0604020202020204" pitchFamily="34" charset="0"/>
              <a:buChar char="•"/>
            </a:pPr>
            <a:r>
              <a:rPr lang="en-GB" sz="2000" b="1" i="1" dirty="0" smtClean="0">
                <a:solidFill>
                  <a:prstClr val="black"/>
                </a:solidFill>
                <a:latin typeface="Trebuchet MS" panose="020B0603020202020204" pitchFamily="34" charset="0"/>
              </a:rPr>
              <a:t>Justice and peace built up and violence challenged</a:t>
            </a:r>
          </a:p>
          <a:p>
            <a:pPr marL="342900" indent="-342900">
              <a:buFont typeface="Arial" panose="020B0604020202020204" pitchFamily="34" charset="0"/>
              <a:buChar char="•"/>
            </a:pPr>
            <a:r>
              <a:rPr lang="en-GB" sz="2000" b="1" i="1" dirty="0" smtClean="0">
                <a:solidFill>
                  <a:prstClr val="black"/>
                </a:solidFill>
                <a:latin typeface="Trebuchet MS" panose="020B0603020202020204" pitchFamily="34" charset="0"/>
              </a:rPr>
              <a:t>Shared commitment to the integrity of creation </a:t>
            </a:r>
          </a:p>
          <a:p>
            <a:pPr marL="342900" indent="-342900">
              <a:buFont typeface="Arial" panose="020B0604020202020204" pitchFamily="34" charset="0"/>
              <a:buChar char="•"/>
            </a:pPr>
            <a:endParaRPr lang="en-GB" sz="2000" b="1" i="1" dirty="0">
              <a:solidFill>
                <a:prstClr val="black"/>
              </a:solidFill>
              <a:latin typeface="Trebuchet MS" panose="020B0603020202020204" pitchFamily="34" charset="0"/>
            </a:endParaRPr>
          </a:p>
          <a:p>
            <a:pPr marL="342900" indent="-342900">
              <a:buFont typeface="Arial" panose="020B0604020202020204" pitchFamily="34" charset="0"/>
              <a:buChar char="•"/>
            </a:pPr>
            <a:endParaRPr lang="en-GB" sz="2000" dirty="0" smtClean="0">
              <a:solidFill>
                <a:prstClr val="black"/>
              </a:solidFill>
              <a:latin typeface="Trebuchet MS" panose="020B0603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1494" y="6446767"/>
            <a:ext cx="1978152" cy="201168"/>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620" y="6048748"/>
            <a:ext cx="1811953" cy="56170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411" y="367155"/>
            <a:ext cx="687807" cy="1043010"/>
          </a:xfrm>
          <a:prstGeom prst="rect">
            <a:avLst/>
          </a:prstGeom>
        </p:spPr>
      </p:pic>
    </p:spTree>
    <p:extLst>
      <p:ext uri="{BB962C8B-B14F-4D97-AF65-F5344CB8AC3E}">
        <p14:creationId xmlns:p14="http://schemas.microsoft.com/office/powerpoint/2010/main" val="221988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218"/>
            <a:ext cx="10515600" cy="1134934"/>
          </a:xfrm>
        </p:spPr>
        <p:txBody>
          <a:bodyPr>
            <a:normAutofit/>
          </a:bodyPr>
          <a:lstStyle/>
          <a:p>
            <a:pPr algn="ctr"/>
            <a:r>
              <a:rPr lang="en-GB" sz="3000" b="1" dirty="0" smtClean="0">
                <a:latin typeface="Trebuchet MS" panose="020B0603020202020204" pitchFamily="34" charset="0"/>
              </a:rPr>
              <a:t>Challenges </a:t>
            </a:r>
            <a:endParaRPr lang="en-GB" sz="3000" b="1" dirty="0">
              <a:latin typeface="Trebuchet MS" panose="020B0603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1494" y="6446767"/>
            <a:ext cx="1978152" cy="20116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620" y="6048748"/>
            <a:ext cx="1811953" cy="56170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060" y="159714"/>
            <a:ext cx="687807" cy="1043010"/>
          </a:xfrm>
          <a:prstGeom prst="rect">
            <a:avLst/>
          </a:prstGeom>
        </p:spPr>
      </p:pic>
      <p:sp>
        <p:nvSpPr>
          <p:cNvPr id="4" name="Content Placeholder 3"/>
          <p:cNvSpPr>
            <a:spLocks noGrp="1"/>
          </p:cNvSpPr>
          <p:nvPr>
            <p:ph idx="1"/>
          </p:nvPr>
        </p:nvSpPr>
        <p:spPr>
          <a:xfrm>
            <a:off x="838200" y="2221041"/>
            <a:ext cx="10515600" cy="2779326"/>
          </a:xfrm>
        </p:spPr>
        <p:txBody>
          <a:bodyPr>
            <a:normAutofit/>
          </a:bodyPr>
          <a:lstStyle/>
          <a:p>
            <a:r>
              <a:rPr lang="en-GB" dirty="0" smtClean="0"/>
              <a:t>What unjust structures affect those in your community/church?</a:t>
            </a:r>
          </a:p>
          <a:p>
            <a:r>
              <a:rPr lang="en-GB" dirty="0" smtClean="0"/>
              <a:t>What unjust structures affect those in other parts of the Diocese?</a:t>
            </a:r>
          </a:p>
          <a:p>
            <a:r>
              <a:rPr lang="en-GB" dirty="0" smtClean="0"/>
              <a:t>What resources as a deanery do you have that can be used?</a:t>
            </a:r>
          </a:p>
          <a:p>
            <a:r>
              <a:rPr lang="en-GB" dirty="0" smtClean="0"/>
              <a:t>What do you think might be the next step for you/ your church/deanery to start challenging unjust structures? </a:t>
            </a:r>
          </a:p>
          <a:p>
            <a:pPr marL="0" indent="0">
              <a:buNone/>
            </a:pPr>
            <a:endParaRPr lang="en-GB" dirty="0"/>
          </a:p>
        </p:txBody>
      </p:sp>
    </p:spTree>
    <p:extLst>
      <p:ext uri="{BB962C8B-B14F-4D97-AF65-F5344CB8AC3E}">
        <p14:creationId xmlns:p14="http://schemas.microsoft.com/office/powerpoint/2010/main" val="298815827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000" b="1" dirty="0" smtClean="0">
                <a:latin typeface="Trebuchet MS" panose="020B0603020202020204" pitchFamily="34" charset="0"/>
              </a:rPr>
              <a:t>Knife Crime: </a:t>
            </a:r>
            <a:br>
              <a:rPr lang="en-GB" sz="4000" b="1" dirty="0" smtClean="0">
                <a:latin typeface="Trebuchet MS" panose="020B0603020202020204" pitchFamily="34" charset="0"/>
              </a:rPr>
            </a:br>
            <a:r>
              <a:rPr lang="en-GB" sz="4000" b="1" dirty="0" smtClean="0">
                <a:latin typeface="Trebuchet MS" panose="020B0603020202020204" pitchFamily="34" charset="0"/>
              </a:rPr>
              <a:t>A response from Richmond &amp; Barnes Deanery</a:t>
            </a:r>
            <a:endParaRPr lang="en-GB" sz="4000" b="1" dirty="0">
              <a:latin typeface="Trebuchet MS" panose="020B0603020202020204" pitchFamily="34" charset="0"/>
            </a:endParaRPr>
          </a:p>
        </p:txBody>
      </p:sp>
      <p:sp>
        <p:nvSpPr>
          <p:cNvPr id="3" name="Content Placeholder 2"/>
          <p:cNvSpPr>
            <a:spLocks noGrp="1"/>
          </p:cNvSpPr>
          <p:nvPr>
            <p:ph idx="1"/>
          </p:nvPr>
        </p:nvSpPr>
        <p:spPr/>
        <p:txBody>
          <a:bodyPr/>
          <a:lstStyle/>
          <a:p>
            <a:r>
              <a:rPr lang="en-GB" dirty="0" smtClean="0"/>
              <a:t>Sponsor a knife bin in the Diocese of Southwark</a:t>
            </a:r>
          </a:p>
          <a:p>
            <a:r>
              <a:rPr lang="en-GB" dirty="0" smtClean="0"/>
              <a:t>What’s the cost?</a:t>
            </a:r>
          </a:p>
          <a:p>
            <a:pPr lvl="1"/>
            <a:r>
              <a:rPr lang="en-GB" dirty="0" smtClean="0"/>
              <a:t>£4,000 manufacture, delivery, 1</a:t>
            </a:r>
            <a:r>
              <a:rPr lang="en-GB" baseline="30000" dirty="0" smtClean="0"/>
              <a:t>st</a:t>
            </a:r>
            <a:r>
              <a:rPr lang="en-GB" dirty="0" smtClean="0"/>
              <a:t> year maintenance</a:t>
            </a:r>
          </a:p>
          <a:p>
            <a:pPr lvl="1"/>
            <a:r>
              <a:rPr lang="en-GB" dirty="0" smtClean="0"/>
              <a:t>£1,535 subsequent annual maintenance</a:t>
            </a:r>
          </a:p>
          <a:p>
            <a:pPr lvl="1"/>
            <a:r>
              <a:rPr lang="en-GB" dirty="0" smtClean="0"/>
              <a:t>£10,000 funds a bin for 5 years</a:t>
            </a:r>
          </a:p>
          <a:p>
            <a:r>
              <a:rPr lang="en-GB" dirty="0" smtClean="0"/>
              <a:t>£5.70 for each person on the electoral rolls of Richmond &amp; Barnes</a:t>
            </a:r>
          </a:p>
          <a:p>
            <a:r>
              <a:rPr lang="en-GB" dirty="0" smtClean="0"/>
              <a:t>Can we do </a:t>
            </a:r>
            <a:r>
              <a:rPr lang="en-GB" dirty="0" smtClean="0"/>
              <a:t>it? Discuss </a:t>
            </a:r>
            <a:r>
              <a:rPr lang="en-GB" dirty="0" smtClean="0"/>
              <a:t>in your PCCs, decide at October synod</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1494" y="6446767"/>
            <a:ext cx="1978152" cy="20116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620" y="6048748"/>
            <a:ext cx="1811953" cy="56170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060" y="159714"/>
            <a:ext cx="687807" cy="1043010"/>
          </a:xfrm>
          <a:prstGeom prst="rect">
            <a:avLst/>
          </a:prstGeom>
        </p:spPr>
      </p:pic>
    </p:spTree>
    <p:extLst>
      <p:ext uri="{BB962C8B-B14F-4D97-AF65-F5344CB8AC3E}">
        <p14:creationId xmlns:p14="http://schemas.microsoft.com/office/powerpoint/2010/main" val="5232089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770" y="2655702"/>
            <a:ext cx="10515600" cy="1134934"/>
          </a:xfrm>
        </p:spPr>
        <p:txBody>
          <a:bodyPr>
            <a:normAutofit/>
          </a:bodyPr>
          <a:lstStyle/>
          <a:p>
            <a:pPr algn="ctr"/>
            <a:r>
              <a:rPr lang="en-GB" sz="4000" b="1" dirty="0" smtClean="0">
                <a:latin typeface="Trebuchet MS" panose="020B0603020202020204" pitchFamily="34" charset="0"/>
              </a:rPr>
              <a:t>Questions</a:t>
            </a:r>
            <a:r>
              <a:rPr lang="en-GB" sz="4000" b="1" dirty="0">
                <a:latin typeface="Trebuchet MS" panose="020B0603020202020204" pitchFamily="34" charset="0"/>
              </a:rPr>
              <a:t> </a:t>
            </a:r>
            <a:r>
              <a:rPr lang="en-GB" sz="4000" b="1" dirty="0" smtClean="0">
                <a:latin typeface="Trebuchet MS" panose="020B0603020202020204" pitchFamily="34" charset="0"/>
              </a:rPr>
              <a:t>and Discussion</a:t>
            </a:r>
            <a:endParaRPr lang="en-GB" sz="4000" b="1" dirty="0">
              <a:latin typeface="Trebuchet MS" panose="020B0603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1494" y="6446767"/>
            <a:ext cx="1978152" cy="20116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620" y="6048748"/>
            <a:ext cx="1811953" cy="56170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060" y="159714"/>
            <a:ext cx="687807" cy="1043010"/>
          </a:xfrm>
          <a:prstGeom prst="rect">
            <a:avLst/>
          </a:prstGeom>
        </p:spPr>
      </p:pic>
    </p:spTree>
    <p:extLst>
      <p:ext uri="{BB962C8B-B14F-4D97-AF65-F5344CB8AC3E}">
        <p14:creationId xmlns:p14="http://schemas.microsoft.com/office/powerpoint/2010/main" val="202201028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850471" y="3794895"/>
            <a:ext cx="2678812" cy="27154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8111"/>
            <a:endParaRPr lang="en-GB" sz="1512">
              <a:solidFill>
                <a:prstClr val="white"/>
              </a:solidFill>
            </a:endParaRPr>
          </a:p>
        </p:txBody>
      </p:sp>
      <p:pic>
        <p:nvPicPr>
          <p:cNvPr id="1026" name="Picture 2" descr="Swoosh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2810" y="91503"/>
            <a:ext cx="788016" cy="673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8302" y="2108"/>
            <a:ext cx="1578088" cy="720431"/>
          </a:xfrm>
          <a:prstGeom prst="rect">
            <a:avLst/>
          </a:prstGeom>
        </p:spPr>
      </p:pic>
      <p:sp>
        <p:nvSpPr>
          <p:cNvPr id="17" name="TextBox 16"/>
          <p:cNvSpPr txBox="1"/>
          <p:nvPr/>
        </p:nvSpPr>
        <p:spPr>
          <a:xfrm>
            <a:off x="5034236" y="3825392"/>
            <a:ext cx="2352839" cy="2431115"/>
          </a:xfrm>
          <a:prstGeom prst="rect">
            <a:avLst/>
          </a:prstGeom>
          <a:noFill/>
        </p:spPr>
        <p:txBody>
          <a:bodyPr wrap="square" rtlCol="0">
            <a:spAutoFit/>
          </a:bodyPr>
          <a:lstStyle/>
          <a:p>
            <a:pPr algn="ctr" defTabSz="768111"/>
            <a:r>
              <a:rPr lang="en-GB" sz="1286" u="sng" dirty="0">
                <a:solidFill>
                  <a:prstClr val="black"/>
                </a:solidFill>
                <a:latin typeface="Trebuchet MS" panose="020B0603020202020204" pitchFamily="34" charset="0"/>
              </a:rPr>
              <a:t>JPIC</a:t>
            </a:r>
          </a:p>
          <a:p>
            <a:pPr algn="ctr" defTabSz="768111"/>
            <a:endParaRPr lang="en-GB" sz="1512" dirty="0">
              <a:solidFill>
                <a:prstClr val="black"/>
              </a:solidFill>
              <a:latin typeface="Trebuchet MS" panose="020B0603020202020204" pitchFamily="34" charset="0"/>
            </a:endParaRPr>
          </a:p>
          <a:p>
            <a:pPr algn="ctr" defTabSz="768111"/>
            <a:r>
              <a:rPr lang="en-GB" sz="1000" dirty="0">
                <a:solidFill>
                  <a:prstClr val="black"/>
                </a:solidFill>
                <a:latin typeface="Trebuchet MS" panose="020B0603020202020204" pitchFamily="34" charset="0"/>
              </a:rPr>
              <a:t>The department’s aim is to support the Diocese and its churches to fulfil the </a:t>
            </a:r>
            <a:r>
              <a:rPr lang="en-GB" sz="1000" dirty="0" smtClean="0">
                <a:solidFill>
                  <a:prstClr val="black"/>
                </a:solidFill>
                <a:latin typeface="Trebuchet MS" panose="020B0603020202020204" pitchFamily="34" charset="0"/>
              </a:rPr>
              <a:t>3</a:t>
            </a:r>
            <a:r>
              <a:rPr lang="en-GB" sz="1000" baseline="30000" dirty="0" smtClean="0">
                <a:solidFill>
                  <a:prstClr val="black"/>
                </a:solidFill>
                <a:latin typeface="Trebuchet MS" panose="020B0603020202020204" pitchFamily="34" charset="0"/>
              </a:rPr>
              <a:t>rd</a:t>
            </a:r>
            <a:r>
              <a:rPr lang="en-GB" sz="1000" dirty="0" smtClean="0">
                <a:solidFill>
                  <a:prstClr val="black"/>
                </a:solidFill>
                <a:latin typeface="Trebuchet MS" panose="020B0603020202020204" pitchFamily="34" charset="0"/>
              </a:rPr>
              <a:t>, 4</a:t>
            </a:r>
            <a:r>
              <a:rPr lang="en-GB" sz="1000" baseline="30000" dirty="0" smtClean="0">
                <a:solidFill>
                  <a:prstClr val="black"/>
                </a:solidFill>
                <a:latin typeface="Trebuchet MS" panose="020B0603020202020204" pitchFamily="34" charset="0"/>
              </a:rPr>
              <a:t>th</a:t>
            </a:r>
            <a:r>
              <a:rPr lang="en-GB" sz="1000" dirty="0" smtClean="0">
                <a:solidFill>
                  <a:prstClr val="black"/>
                </a:solidFill>
                <a:latin typeface="Trebuchet MS" panose="020B0603020202020204" pitchFamily="34" charset="0"/>
              </a:rPr>
              <a:t> </a:t>
            </a:r>
            <a:r>
              <a:rPr lang="en-GB" sz="1000" dirty="0">
                <a:solidFill>
                  <a:prstClr val="black"/>
                </a:solidFill>
                <a:latin typeface="Trebuchet MS" panose="020B0603020202020204" pitchFamily="34" charset="0"/>
              </a:rPr>
              <a:t>and 5</a:t>
            </a:r>
            <a:r>
              <a:rPr lang="en-GB" sz="1000" baseline="30000" dirty="0">
                <a:solidFill>
                  <a:prstClr val="black"/>
                </a:solidFill>
                <a:latin typeface="Trebuchet MS" panose="020B0603020202020204" pitchFamily="34" charset="0"/>
              </a:rPr>
              <a:t>th</a:t>
            </a:r>
            <a:r>
              <a:rPr lang="en-GB" sz="1000" dirty="0">
                <a:solidFill>
                  <a:prstClr val="black"/>
                </a:solidFill>
                <a:latin typeface="Trebuchet MS" panose="020B0603020202020204" pitchFamily="34" charset="0"/>
              </a:rPr>
              <a:t> marks of mission:</a:t>
            </a:r>
          </a:p>
          <a:p>
            <a:pPr algn="ctr" defTabSz="768111"/>
            <a:endParaRPr lang="en-GB" sz="1000" dirty="0">
              <a:solidFill>
                <a:prstClr val="black"/>
              </a:solidFill>
              <a:latin typeface="Trebuchet MS" panose="020B0603020202020204" pitchFamily="34" charset="0"/>
            </a:endParaRPr>
          </a:p>
          <a:p>
            <a:pPr algn="ctr" defTabSz="768111"/>
            <a:r>
              <a:rPr lang="en-GB" sz="1000" b="1" dirty="0" smtClean="0">
                <a:solidFill>
                  <a:prstClr val="black"/>
                </a:solidFill>
                <a:latin typeface="Trebuchet MS" panose="020B0603020202020204" pitchFamily="34" charset="0"/>
              </a:rPr>
              <a:t>Tend: </a:t>
            </a:r>
            <a:r>
              <a:rPr lang="en-GB" sz="1000" dirty="0" smtClean="0">
                <a:solidFill>
                  <a:prstClr val="black"/>
                </a:solidFill>
                <a:latin typeface="Trebuchet MS" panose="020B0603020202020204" pitchFamily="34" charset="0"/>
              </a:rPr>
              <a:t>Respond to need with loving service.</a:t>
            </a:r>
            <a:endParaRPr lang="en-GB" sz="1000" b="1" dirty="0" smtClean="0">
              <a:solidFill>
                <a:prstClr val="black"/>
              </a:solidFill>
              <a:latin typeface="Trebuchet MS" panose="020B0603020202020204" pitchFamily="34" charset="0"/>
            </a:endParaRPr>
          </a:p>
          <a:p>
            <a:pPr algn="ctr" defTabSz="768111"/>
            <a:r>
              <a:rPr lang="en-GB" sz="1000" b="1" dirty="0" smtClean="0">
                <a:solidFill>
                  <a:prstClr val="black"/>
                </a:solidFill>
                <a:latin typeface="Trebuchet MS" panose="020B0603020202020204" pitchFamily="34" charset="0"/>
              </a:rPr>
              <a:t>Transform</a:t>
            </a:r>
            <a:r>
              <a:rPr lang="en-GB" sz="1000" b="1" dirty="0">
                <a:solidFill>
                  <a:prstClr val="black"/>
                </a:solidFill>
                <a:latin typeface="Trebuchet MS" panose="020B0603020202020204" pitchFamily="34" charset="0"/>
              </a:rPr>
              <a:t>: </a:t>
            </a:r>
            <a:r>
              <a:rPr lang="en-GB" sz="1000" dirty="0">
                <a:solidFill>
                  <a:prstClr val="black"/>
                </a:solidFill>
                <a:latin typeface="Trebuchet MS" panose="020B0603020202020204" pitchFamily="34" charset="0"/>
              </a:rPr>
              <a:t>C</a:t>
            </a:r>
            <a:r>
              <a:rPr lang="en-GB" sz="1000" dirty="0" smtClean="0">
                <a:solidFill>
                  <a:prstClr val="black"/>
                </a:solidFill>
                <a:latin typeface="Trebuchet MS" panose="020B0603020202020204" pitchFamily="34" charset="0"/>
              </a:rPr>
              <a:t>hange </a:t>
            </a:r>
            <a:r>
              <a:rPr lang="en-GB" sz="1000" dirty="0">
                <a:solidFill>
                  <a:prstClr val="black"/>
                </a:solidFill>
                <a:latin typeface="Trebuchet MS" panose="020B0603020202020204" pitchFamily="34" charset="0"/>
              </a:rPr>
              <a:t>society’s unjust structures.</a:t>
            </a:r>
          </a:p>
          <a:p>
            <a:pPr algn="ctr" defTabSz="768111"/>
            <a:r>
              <a:rPr lang="en-GB" sz="1000" b="1" dirty="0">
                <a:solidFill>
                  <a:prstClr val="black"/>
                </a:solidFill>
                <a:latin typeface="Trebuchet MS" panose="020B0603020202020204" pitchFamily="34" charset="0"/>
              </a:rPr>
              <a:t>Treasure: </a:t>
            </a:r>
            <a:r>
              <a:rPr lang="en-GB" sz="1000" dirty="0">
                <a:solidFill>
                  <a:prstClr val="black"/>
                </a:solidFill>
                <a:latin typeface="Trebuchet MS" panose="020B0603020202020204" pitchFamily="34" charset="0"/>
              </a:rPr>
              <a:t>Safeguard the integrity of creation.</a:t>
            </a:r>
          </a:p>
          <a:p>
            <a:pPr algn="ctr" defTabSz="768111"/>
            <a:endParaRPr lang="en-GB" sz="800" dirty="0">
              <a:solidFill>
                <a:prstClr val="black"/>
              </a:solidFill>
              <a:latin typeface="Trebuchet MS" panose="020B0603020202020204" pitchFamily="34" charset="0"/>
            </a:endParaRPr>
          </a:p>
          <a:p>
            <a:pPr algn="ctr" defTabSz="768111"/>
            <a:r>
              <a:rPr lang="en-GB" sz="800" dirty="0">
                <a:solidFill>
                  <a:prstClr val="black"/>
                </a:solidFill>
                <a:latin typeface="Trebuchet MS" panose="020B0603020202020204" pitchFamily="34" charset="0"/>
              </a:rPr>
              <a:t>(Adapted by the Diocese of Southwark </a:t>
            </a:r>
          </a:p>
          <a:p>
            <a:pPr algn="ctr" defTabSz="768111"/>
            <a:r>
              <a:rPr lang="en-GB" sz="800" dirty="0">
                <a:solidFill>
                  <a:prstClr val="black"/>
                </a:solidFill>
                <a:latin typeface="Trebuchet MS" panose="020B0603020202020204" pitchFamily="34" charset="0"/>
              </a:rPr>
              <a:t>in ‘Living the Marks of Mission’)</a:t>
            </a:r>
          </a:p>
        </p:txBody>
      </p:sp>
      <p:sp>
        <p:nvSpPr>
          <p:cNvPr id="18" name="TextBox 17"/>
          <p:cNvSpPr txBox="1"/>
          <p:nvPr/>
        </p:nvSpPr>
        <p:spPr>
          <a:xfrm>
            <a:off x="7387075" y="3078906"/>
            <a:ext cx="2624743" cy="1294842"/>
          </a:xfrm>
          <a:prstGeom prst="rect">
            <a:avLst/>
          </a:prstGeom>
          <a:noFill/>
        </p:spPr>
        <p:txBody>
          <a:bodyPr wrap="square" rtlCol="0">
            <a:spAutoFit/>
          </a:bodyPr>
          <a:lstStyle/>
          <a:p>
            <a:pPr algn="ctr" defTabSz="768111"/>
            <a:r>
              <a:rPr lang="en-GB" sz="1100" b="1" u="sng" dirty="0">
                <a:solidFill>
                  <a:prstClr val="black"/>
                </a:solidFill>
              </a:rPr>
              <a:t>Poverty</a:t>
            </a:r>
          </a:p>
          <a:p>
            <a:pPr algn="ctr" defTabSz="768111"/>
            <a:endParaRPr lang="en-GB" sz="1000" u="sng" dirty="0">
              <a:solidFill>
                <a:prstClr val="black"/>
              </a:solidFill>
            </a:endParaRPr>
          </a:p>
          <a:p>
            <a:pPr algn="ctr" defTabSz="768111"/>
            <a:r>
              <a:rPr lang="en-GB" sz="1000" dirty="0">
                <a:solidFill>
                  <a:prstClr val="black"/>
                </a:solidFill>
              </a:rPr>
              <a:t>Together Southwark</a:t>
            </a:r>
          </a:p>
          <a:p>
            <a:pPr algn="ctr" defTabSz="768111"/>
            <a:r>
              <a:rPr lang="en-GB" sz="1000" dirty="0">
                <a:solidFill>
                  <a:prstClr val="black"/>
                </a:solidFill>
              </a:rPr>
              <a:t>Contact: Nelly </a:t>
            </a:r>
            <a:r>
              <a:rPr lang="en-GB" sz="1000" dirty="0" smtClean="0">
                <a:solidFill>
                  <a:prstClr val="black"/>
                </a:solidFill>
              </a:rPr>
              <a:t>Misenga (full time)</a:t>
            </a:r>
            <a:endParaRPr lang="en-GB" sz="1000" dirty="0">
              <a:solidFill>
                <a:prstClr val="black"/>
              </a:solidFill>
            </a:endParaRPr>
          </a:p>
          <a:p>
            <a:pPr algn="ctr" defTabSz="768111"/>
            <a:r>
              <a:rPr lang="en-GB" sz="1000" dirty="0" smtClean="0">
                <a:solidFill>
                  <a:prstClr val="black"/>
                </a:solidFill>
              </a:rPr>
              <a:t>Telephone- 02079399415</a:t>
            </a:r>
            <a:endParaRPr lang="en-GB" sz="1000" dirty="0">
              <a:solidFill>
                <a:prstClr val="black"/>
              </a:solidFill>
            </a:endParaRPr>
          </a:p>
          <a:p>
            <a:pPr algn="ctr" defTabSz="768111"/>
            <a:r>
              <a:rPr lang="en-GB" sz="1000" dirty="0">
                <a:solidFill>
                  <a:prstClr val="black"/>
                </a:solidFill>
              </a:rPr>
              <a:t>Email- </a:t>
            </a:r>
            <a:r>
              <a:rPr lang="en-GB" sz="1000" dirty="0">
                <a:solidFill>
                  <a:prstClr val="black"/>
                </a:solidFill>
                <a:hlinkClick r:id="rId5"/>
              </a:rPr>
              <a:t>nelly.misenga@southwark.anglican.org</a:t>
            </a:r>
            <a:endParaRPr lang="en-GB" sz="1000" dirty="0">
              <a:solidFill>
                <a:prstClr val="black"/>
              </a:solidFill>
            </a:endParaRPr>
          </a:p>
          <a:p>
            <a:pPr algn="ctr" defTabSz="768111"/>
            <a:r>
              <a:rPr lang="en-GB" sz="1000" dirty="0">
                <a:solidFill>
                  <a:prstClr val="black"/>
                </a:solidFill>
              </a:rPr>
              <a:t>Twitter- @</a:t>
            </a:r>
            <a:r>
              <a:rPr lang="en-GB" sz="1000" dirty="0" err="1">
                <a:solidFill>
                  <a:prstClr val="black"/>
                </a:solidFill>
              </a:rPr>
              <a:t>TogSouthwark</a:t>
            </a:r>
            <a:endParaRPr lang="en-GB" sz="1000" dirty="0">
              <a:solidFill>
                <a:prstClr val="black"/>
              </a:solidFill>
            </a:endParaRPr>
          </a:p>
          <a:p>
            <a:pPr algn="ctr" defTabSz="768111"/>
            <a:endParaRPr lang="en-GB" sz="714" dirty="0">
              <a:solidFill>
                <a:prstClr val="black"/>
              </a:solidFill>
            </a:endParaRPr>
          </a:p>
        </p:txBody>
      </p:sp>
      <p:sp>
        <p:nvSpPr>
          <p:cNvPr id="19" name="TextBox 18"/>
          <p:cNvSpPr txBox="1"/>
          <p:nvPr/>
        </p:nvSpPr>
        <p:spPr>
          <a:xfrm>
            <a:off x="1856361" y="3078906"/>
            <a:ext cx="2812149" cy="1294842"/>
          </a:xfrm>
          <a:prstGeom prst="rect">
            <a:avLst/>
          </a:prstGeom>
          <a:noFill/>
        </p:spPr>
        <p:txBody>
          <a:bodyPr wrap="square" rtlCol="0">
            <a:spAutoFit/>
          </a:bodyPr>
          <a:lstStyle/>
          <a:p>
            <a:pPr algn="ctr" defTabSz="768111"/>
            <a:r>
              <a:rPr lang="en-GB" sz="1100" b="1" u="sng" dirty="0" smtClean="0">
                <a:solidFill>
                  <a:prstClr val="black"/>
                </a:solidFill>
              </a:rPr>
              <a:t> Welcoming ‘the stranger’</a:t>
            </a:r>
          </a:p>
          <a:p>
            <a:pPr algn="ctr" defTabSz="768111"/>
            <a:endParaRPr lang="en-GB" sz="1000" b="1" u="sng" dirty="0">
              <a:solidFill>
                <a:prstClr val="black"/>
              </a:solidFill>
            </a:endParaRPr>
          </a:p>
          <a:p>
            <a:pPr algn="ctr" defTabSz="768111"/>
            <a:r>
              <a:rPr lang="en-GB" sz="1000" dirty="0" smtClean="0">
                <a:solidFill>
                  <a:prstClr val="black"/>
                </a:solidFill>
              </a:rPr>
              <a:t>Refugee coordinator</a:t>
            </a:r>
            <a:endParaRPr lang="en-GB" sz="1000" dirty="0">
              <a:solidFill>
                <a:prstClr val="black"/>
              </a:solidFill>
            </a:endParaRPr>
          </a:p>
          <a:p>
            <a:pPr algn="ctr" defTabSz="768111"/>
            <a:r>
              <a:rPr lang="en-GB" sz="1000" dirty="0">
                <a:solidFill>
                  <a:prstClr val="black"/>
                </a:solidFill>
              </a:rPr>
              <a:t>Contact: Joanne </a:t>
            </a:r>
            <a:r>
              <a:rPr lang="en-GB" sz="1000" dirty="0" smtClean="0">
                <a:solidFill>
                  <a:prstClr val="black"/>
                </a:solidFill>
              </a:rPr>
              <a:t>McCrone (part time)</a:t>
            </a:r>
            <a:endParaRPr lang="en-GB" sz="1000" dirty="0">
              <a:solidFill>
                <a:prstClr val="black"/>
              </a:solidFill>
            </a:endParaRPr>
          </a:p>
          <a:p>
            <a:pPr algn="ctr" defTabSz="768111"/>
            <a:r>
              <a:rPr lang="en-GB" sz="1000" dirty="0">
                <a:solidFill>
                  <a:prstClr val="black"/>
                </a:solidFill>
              </a:rPr>
              <a:t>Telephone: </a:t>
            </a:r>
            <a:r>
              <a:rPr lang="en-GB" sz="1000" dirty="0" smtClean="0">
                <a:solidFill>
                  <a:prstClr val="black"/>
                </a:solidFill>
              </a:rPr>
              <a:t>02079399418</a:t>
            </a:r>
            <a:endParaRPr lang="en-GB" sz="1000" dirty="0">
              <a:solidFill>
                <a:prstClr val="black"/>
              </a:solidFill>
            </a:endParaRPr>
          </a:p>
          <a:p>
            <a:pPr algn="ctr" defTabSz="768111"/>
            <a:r>
              <a:rPr lang="en-GB" sz="1000" dirty="0">
                <a:solidFill>
                  <a:prstClr val="black"/>
                </a:solidFill>
              </a:rPr>
              <a:t>Email: </a:t>
            </a:r>
            <a:r>
              <a:rPr lang="en-GB" sz="1000" dirty="0">
                <a:solidFill>
                  <a:prstClr val="black"/>
                </a:solidFill>
                <a:hlinkClick r:id="rId6"/>
              </a:rPr>
              <a:t>joanne.mccrone@southwark.anglican.org</a:t>
            </a:r>
            <a:endParaRPr lang="en-GB" sz="1000" dirty="0">
              <a:solidFill>
                <a:prstClr val="black"/>
              </a:solidFill>
            </a:endParaRPr>
          </a:p>
          <a:p>
            <a:pPr algn="ctr" defTabSz="768111"/>
            <a:r>
              <a:rPr lang="en-GB" sz="1000" dirty="0">
                <a:solidFill>
                  <a:prstClr val="black"/>
                </a:solidFill>
              </a:rPr>
              <a:t>Twitter: @</a:t>
            </a:r>
            <a:r>
              <a:rPr lang="en-GB" sz="1000" dirty="0" err="1">
                <a:solidFill>
                  <a:prstClr val="black"/>
                </a:solidFill>
              </a:rPr>
              <a:t>Joontheweb</a:t>
            </a:r>
            <a:endParaRPr lang="en-GB" sz="1000" dirty="0">
              <a:solidFill>
                <a:prstClr val="black"/>
              </a:solidFill>
            </a:endParaRPr>
          </a:p>
          <a:p>
            <a:pPr algn="ctr" defTabSz="768111"/>
            <a:endParaRPr lang="en-GB" sz="714" dirty="0">
              <a:solidFill>
                <a:prstClr val="black"/>
              </a:solidFill>
            </a:endParaRPr>
          </a:p>
        </p:txBody>
      </p:sp>
      <p:sp>
        <p:nvSpPr>
          <p:cNvPr id="21" name="TextBox 20"/>
          <p:cNvSpPr txBox="1"/>
          <p:nvPr/>
        </p:nvSpPr>
        <p:spPr>
          <a:xfrm>
            <a:off x="8081101" y="4477005"/>
            <a:ext cx="2946402" cy="1631216"/>
          </a:xfrm>
          <a:prstGeom prst="rect">
            <a:avLst/>
          </a:prstGeom>
          <a:noFill/>
        </p:spPr>
        <p:txBody>
          <a:bodyPr wrap="square" rtlCol="0">
            <a:spAutoFit/>
          </a:bodyPr>
          <a:lstStyle/>
          <a:p>
            <a:pPr algn="ctr" defTabSz="768111"/>
            <a:r>
              <a:rPr lang="en-GB" sz="1100" b="1" u="sng" dirty="0">
                <a:solidFill>
                  <a:prstClr val="black"/>
                </a:solidFill>
              </a:rPr>
              <a:t>Public Policy</a:t>
            </a:r>
          </a:p>
          <a:p>
            <a:pPr algn="ctr" defTabSz="768111"/>
            <a:r>
              <a:rPr lang="en-GB" sz="1000" dirty="0">
                <a:solidFill>
                  <a:prstClr val="black"/>
                </a:solidFill>
              </a:rPr>
              <a:t>Contact: Elizabeth </a:t>
            </a:r>
            <a:r>
              <a:rPr lang="en-GB" sz="1000" dirty="0" smtClean="0">
                <a:solidFill>
                  <a:prstClr val="black"/>
                </a:solidFill>
              </a:rPr>
              <a:t>Booker (full time)</a:t>
            </a:r>
            <a:endParaRPr lang="en-GB" sz="1000" dirty="0">
              <a:solidFill>
                <a:prstClr val="black"/>
              </a:solidFill>
            </a:endParaRPr>
          </a:p>
          <a:p>
            <a:pPr algn="ctr" defTabSz="768111"/>
            <a:r>
              <a:rPr lang="en-GB" sz="1000" dirty="0">
                <a:solidFill>
                  <a:prstClr val="black"/>
                </a:solidFill>
              </a:rPr>
              <a:t>Telephone- </a:t>
            </a:r>
            <a:r>
              <a:rPr lang="en-GB" sz="1000" dirty="0" smtClean="0">
                <a:solidFill>
                  <a:prstClr val="black"/>
                </a:solidFill>
              </a:rPr>
              <a:t> 02079399412</a:t>
            </a:r>
            <a:endParaRPr lang="en-GB" sz="1000" dirty="0">
              <a:solidFill>
                <a:prstClr val="black"/>
              </a:solidFill>
            </a:endParaRPr>
          </a:p>
          <a:p>
            <a:pPr algn="ctr" defTabSz="768111"/>
            <a:r>
              <a:rPr lang="en-GB" sz="1000" dirty="0">
                <a:solidFill>
                  <a:prstClr val="black"/>
                </a:solidFill>
              </a:rPr>
              <a:t>Email- </a:t>
            </a:r>
            <a:r>
              <a:rPr lang="en-GB" sz="1000" dirty="0">
                <a:solidFill>
                  <a:prstClr val="black"/>
                </a:solidFill>
                <a:hlinkClick r:id="rId7"/>
              </a:rPr>
              <a:t>elizabeth.booker@southwark.anglican.org</a:t>
            </a:r>
            <a:endParaRPr lang="en-GB" sz="1000" dirty="0">
              <a:solidFill>
                <a:prstClr val="black"/>
              </a:solidFill>
            </a:endParaRPr>
          </a:p>
          <a:p>
            <a:pPr algn="ctr" defTabSz="768111"/>
            <a:r>
              <a:rPr lang="en-GB" sz="1000" dirty="0">
                <a:solidFill>
                  <a:prstClr val="black"/>
                </a:solidFill>
              </a:rPr>
              <a:t>Twitter- @</a:t>
            </a:r>
            <a:r>
              <a:rPr lang="en-GB" sz="1000" dirty="0" err="1">
                <a:solidFill>
                  <a:prstClr val="black"/>
                </a:solidFill>
              </a:rPr>
              <a:t>newhammum</a:t>
            </a:r>
            <a:endParaRPr lang="en-GB" sz="1000" dirty="0">
              <a:solidFill>
                <a:prstClr val="black"/>
              </a:solidFill>
            </a:endParaRPr>
          </a:p>
          <a:p>
            <a:pPr algn="ctr" defTabSz="768111"/>
            <a:endParaRPr lang="en-GB" sz="1000" dirty="0">
              <a:solidFill>
                <a:prstClr val="black"/>
              </a:solidFill>
            </a:endParaRPr>
          </a:p>
          <a:p>
            <a:pPr algn="ctr" defTabSz="768111"/>
            <a:r>
              <a:rPr lang="en-GB" sz="1000" i="1" dirty="0">
                <a:solidFill>
                  <a:prstClr val="black"/>
                </a:solidFill>
              </a:rPr>
              <a:t>Inc.</a:t>
            </a:r>
          </a:p>
          <a:p>
            <a:pPr algn="ctr" defTabSz="768111"/>
            <a:r>
              <a:rPr lang="en-GB" sz="1000" i="1" dirty="0" smtClean="0">
                <a:solidFill>
                  <a:prstClr val="black"/>
                </a:solidFill>
              </a:rPr>
              <a:t>Mental </a:t>
            </a:r>
            <a:r>
              <a:rPr lang="en-GB" sz="1000" i="1" dirty="0">
                <a:solidFill>
                  <a:prstClr val="black"/>
                </a:solidFill>
              </a:rPr>
              <a:t>Health</a:t>
            </a:r>
          </a:p>
          <a:p>
            <a:pPr algn="ctr" defTabSz="768111"/>
            <a:r>
              <a:rPr lang="en-GB" sz="1000" i="1" dirty="0" smtClean="0">
                <a:solidFill>
                  <a:prstClr val="black"/>
                </a:solidFill>
              </a:rPr>
              <a:t>Prisons</a:t>
            </a:r>
          </a:p>
          <a:p>
            <a:pPr algn="ctr" defTabSz="768111"/>
            <a:r>
              <a:rPr lang="en-GB" sz="1000" i="1" dirty="0" smtClean="0">
                <a:solidFill>
                  <a:prstClr val="black"/>
                </a:solidFill>
              </a:rPr>
              <a:t>Social Cohesion</a:t>
            </a:r>
            <a:endParaRPr lang="en-GB" sz="1000" i="1" dirty="0">
              <a:solidFill>
                <a:prstClr val="black"/>
              </a:solidFill>
            </a:endParaRPr>
          </a:p>
        </p:txBody>
      </p:sp>
      <p:sp>
        <p:nvSpPr>
          <p:cNvPr id="22" name="TextBox 21"/>
          <p:cNvSpPr txBox="1"/>
          <p:nvPr/>
        </p:nvSpPr>
        <p:spPr>
          <a:xfrm>
            <a:off x="6956148" y="5852471"/>
            <a:ext cx="2185777" cy="987065"/>
          </a:xfrm>
          <a:prstGeom prst="rect">
            <a:avLst/>
          </a:prstGeom>
          <a:noFill/>
        </p:spPr>
        <p:txBody>
          <a:bodyPr wrap="square" rtlCol="0">
            <a:spAutoFit/>
          </a:bodyPr>
          <a:lstStyle/>
          <a:p>
            <a:pPr algn="ctr" defTabSz="768111"/>
            <a:r>
              <a:rPr lang="en-GB" sz="1100" b="1" u="sng" dirty="0">
                <a:solidFill>
                  <a:prstClr val="black"/>
                </a:solidFill>
              </a:rPr>
              <a:t>Environment</a:t>
            </a:r>
          </a:p>
          <a:p>
            <a:pPr algn="ctr" defTabSz="768111"/>
            <a:endParaRPr lang="en-GB" sz="1000" dirty="0">
              <a:solidFill>
                <a:prstClr val="black"/>
              </a:solidFill>
            </a:endParaRPr>
          </a:p>
          <a:p>
            <a:pPr algn="ctr" defTabSz="768111"/>
            <a:r>
              <a:rPr lang="en-GB" sz="1000" dirty="0">
                <a:solidFill>
                  <a:prstClr val="black"/>
                </a:solidFill>
              </a:rPr>
              <a:t>Contact: Sue </a:t>
            </a:r>
            <a:r>
              <a:rPr lang="en-GB" sz="1000" dirty="0" smtClean="0">
                <a:solidFill>
                  <a:prstClr val="black"/>
                </a:solidFill>
              </a:rPr>
              <a:t>Mallinson (volunteer)</a:t>
            </a:r>
            <a:endParaRPr lang="en-GB" sz="1000" dirty="0">
              <a:solidFill>
                <a:prstClr val="black"/>
              </a:solidFill>
            </a:endParaRPr>
          </a:p>
          <a:p>
            <a:pPr algn="ctr" defTabSz="768111"/>
            <a:r>
              <a:rPr lang="en-GB" sz="1000" dirty="0" smtClean="0">
                <a:solidFill>
                  <a:prstClr val="black"/>
                </a:solidFill>
              </a:rPr>
              <a:t>Email: </a:t>
            </a:r>
            <a:r>
              <a:rPr lang="en-GB" sz="1000" dirty="0" smtClean="0">
                <a:solidFill>
                  <a:prstClr val="black"/>
                </a:solidFill>
                <a:hlinkClick r:id="rId8"/>
              </a:rPr>
              <a:t>suemalli@Tiscali.co.uk</a:t>
            </a:r>
            <a:endParaRPr lang="en-GB" sz="1000" dirty="0" smtClean="0">
              <a:solidFill>
                <a:prstClr val="black"/>
              </a:solidFill>
            </a:endParaRPr>
          </a:p>
          <a:p>
            <a:pPr algn="ctr" defTabSz="768111"/>
            <a:endParaRPr lang="en-GB" sz="1000" dirty="0">
              <a:solidFill>
                <a:prstClr val="black"/>
              </a:solidFill>
            </a:endParaRPr>
          </a:p>
          <a:p>
            <a:pPr algn="ctr" defTabSz="768111"/>
            <a:endParaRPr lang="en-GB" sz="714" dirty="0">
              <a:solidFill>
                <a:prstClr val="black"/>
              </a:solidFill>
            </a:endParaRPr>
          </a:p>
        </p:txBody>
      </p:sp>
      <p:sp>
        <p:nvSpPr>
          <p:cNvPr id="24" name="Left-Right-Up Arrow 23"/>
          <p:cNvSpPr/>
          <p:nvPr/>
        </p:nvSpPr>
        <p:spPr>
          <a:xfrm>
            <a:off x="3425952" y="2246160"/>
            <a:ext cx="5241479" cy="244531"/>
          </a:xfrm>
          <a:prstGeom prst="leftRightUpArrow">
            <a:avLst/>
          </a:prstGeom>
          <a:noFill/>
          <a:ln>
            <a:solidFill>
              <a:srgbClr val="E30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8111"/>
            <a:endParaRPr lang="en-GB" sz="1512">
              <a:solidFill>
                <a:prstClr val="white"/>
              </a:solidFill>
            </a:endParaRPr>
          </a:p>
        </p:txBody>
      </p:sp>
      <p:sp>
        <p:nvSpPr>
          <p:cNvPr id="25" name="TextBox 24"/>
          <p:cNvSpPr txBox="1"/>
          <p:nvPr/>
        </p:nvSpPr>
        <p:spPr>
          <a:xfrm>
            <a:off x="4899680" y="2432961"/>
            <a:ext cx="3086100" cy="290208"/>
          </a:xfrm>
          <a:prstGeom prst="rect">
            <a:avLst/>
          </a:prstGeom>
          <a:noFill/>
        </p:spPr>
        <p:txBody>
          <a:bodyPr wrap="square" rtlCol="0">
            <a:spAutoFit/>
          </a:bodyPr>
          <a:lstStyle/>
          <a:p>
            <a:pPr defTabSz="768111"/>
            <a:r>
              <a:rPr lang="en-GB" sz="1286" dirty="0">
                <a:solidFill>
                  <a:srgbClr val="E30019"/>
                </a:solidFill>
                <a:latin typeface="Trebuchet MS" panose="020B0603020202020204" pitchFamily="34" charset="0"/>
              </a:rPr>
              <a:t>JPIC working in three directions</a:t>
            </a:r>
          </a:p>
        </p:txBody>
      </p:sp>
      <p:sp>
        <p:nvSpPr>
          <p:cNvPr id="26" name="Rounded Rectangle 25"/>
          <p:cNvSpPr/>
          <p:nvPr/>
        </p:nvSpPr>
        <p:spPr>
          <a:xfrm>
            <a:off x="3626847" y="1227055"/>
            <a:ext cx="4891262" cy="987063"/>
          </a:xfrm>
          <a:prstGeom prst="roundRect">
            <a:avLst/>
          </a:prstGeom>
          <a:noFill/>
          <a:ln>
            <a:solidFill>
              <a:srgbClr val="E30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8111"/>
            <a:endParaRPr lang="en-GB" sz="1512">
              <a:solidFill>
                <a:prstClr val="white"/>
              </a:solidFill>
            </a:endParaRPr>
          </a:p>
        </p:txBody>
      </p:sp>
      <p:sp>
        <p:nvSpPr>
          <p:cNvPr id="27" name="TextBox 26"/>
          <p:cNvSpPr txBox="1"/>
          <p:nvPr/>
        </p:nvSpPr>
        <p:spPr>
          <a:xfrm>
            <a:off x="1595301" y="346792"/>
            <a:ext cx="8410661" cy="1120178"/>
          </a:xfrm>
          <a:prstGeom prst="rect">
            <a:avLst/>
          </a:prstGeom>
          <a:noFill/>
        </p:spPr>
        <p:txBody>
          <a:bodyPr wrap="square" rtlCol="0">
            <a:spAutoFit/>
          </a:bodyPr>
          <a:lstStyle/>
          <a:p>
            <a:pPr algn="ctr" defTabSz="768111"/>
            <a:r>
              <a:rPr lang="en-GB" sz="2143" b="1" u="sng" dirty="0">
                <a:solidFill>
                  <a:prstClr val="black"/>
                </a:solidFill>
                <a:latin typeface="Trebuchet MS" panose="020B0603020202020204" pitchFamily="34" charset="0"/>
              </a:rPr>
              <a:t>JPIC</a:t>
            </a:r>
          </a:p>
          <a:p>
            <a:pPr algn="ctr" defTabSz="768111"/>
            <a:r>
              <a:rPr lang="en-GB" sz="1512" dirty="0">
                <a:solidFill>
                  <a:prstClr val="black"/>
                </a:solidFill>
                <a:latin typeface="Trebuchet MS" panose="020B0603020202020204" pitchFamily="34" charset="0"/>
              </a:rPr>
              <a:t>Department of Justice, Peace and the Integrity of Creation</a:t>
            </a:r>
          </a:p>
          <a:p>
            <a:pPr algn="ctr" defTabSz="768111"/>
            <a:r>
              <a:rPr lang="en-GB" sz="1512" dirty="0">
                <a:solidFill>
                  <a:prstClr val="black"/>
                </a:solidFill>
                <a:latin typeface="Trebuchet MS" panose="020B0603020202020204" pitchFamily="34" charset="0"/>
              </a:rPr>
              <a:t>Director: Revd Canon Dr Rosemarie Mallett, </a:t>
            </a:r>
            <a:r>
              <a:rPr lang="en-GB" sz="1512" dirty="0">
                <a:solidFill>
                  <a:prstClr val="black"/>
                </a:solidFill>
                <a:latin typeface="Trebuchet MS" panose="020B0603020202020204" pitchFamily="34" charset="0"/>
                <a:hlinkClick r:id="rId9"/>
              </a:rPr>
              <a:t>rosemarie.mallett@southwark.anglican.org</a:t>
            </a:r>
            <a:endParaRPr lang="en-GB" sz="1512" dirty="0">
              <a:solidFill>
                <a:prstClr val="black"/>
              </a:solidFill>
              <a:latin typeface="Trebuchet MS" panose="020B0603020202020204" pitchFamily="34" charset="0"/>
            </a:endParaRPr>
          </a:p>
          <a:p>
            <a:pPr algn="ctr" defTabSz="768111"/>
            <a:endParaRPr lang="en-GB" sz="1512" dirty="0">
              <a:solidFill>
                <a:prstClr val="black"/>
              </a:solidFill>
              <a:latin typeface="Trebuchet MS" panose="020B0603020202020204" pitchFamily="34" charset="0"/>
            </a:endParaRPr>
          </a:p>
        </p:txBody>
      </p:sp>
      <p:sp>
        <p:nvSpPr>
          <p:cNvPr id="30" name="Rounded Rectangle 29"/>
          <p:cNvSpPr/>
          <p:nvPr/>
        </p:nvSpPr>
        <p:spPr>
          <a:xfrm>
            <a:off x="1374132" y="1213137"/>
            <a:ext cx="1426510" cy="1865882"/>
          </a:xfrm>
          <a:prstGeom prst="roundRect">
            <a:avLst/>
          </a:prstGeom>
          <a:noFill/>
          <a:ln>
            <a:solidFill>
              <a:srgbClr val="E30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8111"/>
            <a:endParaRPr lang="en-GB" sz="1512">
              <a:solidFill>
                <a:prstClr val="white"/>
              </a:solidFill>
            </a:endParaRPr>
          </a:p>
        </p:txBody>
      </p:sp>
      <p:sp>
        <p:nvSpPr>
          <p:cNvPr id="31" name="Rounded Rectangle 30"/>
          <p:cNvSpPr/>
          <p:nvPr/>
        </p:nvSpPr>
        <p:spPr>
          <a:xfrm>
            <a:off x="9007320" y="1227055"/>
            <a:ext cx="1460587" cy="1466222"/>
          </a:xfrm>
          <a:prstGeom prst="roundRect">
            <a:avLst/>
          </a:prstGeom>
          <a:noFill/>
          <a:ln>
            <a:solidFill>
              <a:srgbClr val="E30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8111"/>
            <a:endParaRPr lang="en-GB" sz="1512">
              <a:solidFill>
                <a:prstClr val="white"/>
              </a:solidFill>
            </a:endParaRPr>
          </a:p>
        </p:txBody>
      </p:sp>
      <p:sp>
        <p:nvSpPr>
          <p:cNvPr id="29" name="TextBox 28"/>
          <p:cNvSpPr txBox="1"/>
          <p:nvPr/>
        </p:nvSpPr>
        <p:spPr>
          <a:xfrm>
            <a:off x="3734068" y="1245284"/>
            <a:ext cx="4692521" cy="1257460"/>
          </a:xfrm>
          <a:prstGeom prst="rect">
            <a:avLst/>
          </a:prstGeom>
          <a:noFill/>
        </p:spPr>
        <p:txBody>
          <a:bodyPr wrap="square" rtlCol="0">
            <a:spAutoFit/>
          </a:bodyPr>
          <a:lstStyle/>
          <a:p>
            <a:pPr defTabSz="768111"/>
            <a:r>
              <a:rPr lang="en-GB" sz="1000" b="1" dirty="0" smtClean="0">
                <a:solidFill>
                  <a:prstClr val="black"/>
                </a:solidFill>
              </a:rPr>
              <a:t>Public square</a:t>
            </a:r>
            <a:endParaRPr lang="en-GB" sz="1000" b="1" dirty="0">
              <a:solidFill>
                <a:prstClr val="black"/>
              </a:solidFill>
            </a:endParaRPr>
          </a:p>
          <a:p>
            <a:pPr marL="122467" indent="-122467" defTabSz="768111">
              <a:buFont typeface="Arial" panose="020B0604020202020204" pitchFamily="34" charset="0"/>
              <a:buChar char="•"/>
            </a:pPr>
            <a:r>
              <a:rPr lang="en-GB" sz="1000" dirty="0">
                <a:solidFill>
                  <a:prstClr val="black"/>
                </a:solidFill>
              </a:rPr>
              <a:t>Supporting the Diocesan Bishop with briefings on public policy/ social justice issues.</a:t>
            </a:r>
          </a:p>
          <a:p>
            <a:pPr marL="122467" indent="-122467" defTabSz="768111">
              <a:buFont typeface="Arial" panose="020B0604020202020204" pitchFamily="34" charset="0"/>
              <a:buChar char="•"/>
            </a:pPr>
            <a:r>
              <a:rPr lang="en-GB" sz="1000" dirty="0">
                <a:solidFill>
                  <a:prstClr val="black"/>
                </a:solidFill>
              </a:rPr>
              <a:t>Publishing articles and papers on social justice issues.</a:t>
            </a:r>
          </a:p>
          <a:p>
            <a:pPr marL="122467" indent="-122467" defTabSz="768111">
              <a:buFont typeface="Arial" panose="020B0604020202020204" pitchFamily="34" charset="0"/>
              <a:buChar char="•"/>
            </a:pPr>
            <a:r>
              <a:rPr lang="en-GB" sz="1000" dirty="0">
                <a:solidFill>
                  <a:prstClr val="black"/>
                </a:solidFill>
              </a:rPr>
              <a:t>Connecting with </a:t>
            </a:r>
            <a:r>
              <a:rPr lang="en-GB" sz="1000" dirty="0" smtClean="0">
                <a:solidFill>
                  <a:prstClr val="black"/>
                </a:solidFill>
              </a:rPr>
              <a:t>local and national politicians</a:t>
            </a:r>
            <a:r>
              <a:rPr lang="en-GB" sz="1000" dirty="0">
                <a:solidFill>
                  <a:prstClr val="black"/>
                </a:solidFill>
              </a:rPr>
              <a:t>, social justice activists and other </a:t>
            </a:r>
            <a:r>
              <a:rPr lang="en-GB" sz="1000" dirty="0" smtClean="0">
                <a:solidFill>
                  <a:prstClr val="black"/>
                </a:solidFill>
              </a:rPr>
              <a:t>organisations</a:t>
            </a:r>
          </a:p>
          <a:p>
            <a:pPr marL="122467" indent="-122467" defTabSz="768111">
              <a:buFont typeface="Arial" panose="020B0604020202020204" pitchFamily="34" charset="0"/>
              <a:buChar char="•"/>
            </a:pPr>
            <a:r>
              <a:rPr lang="en-GB" sz="1000" dirty="0" smtClean="0">
                <a:solidFill>
                  <a:prstClr val="black"/>
                </a:solidFill>
              </a:rPr>
              <a:t>Working strategically with civil society</a:t>
            </a:r>
            <a:endParaRPr lang="en-GB" sz="1000" dirty="0">
              <a:solidFill>
                <a:prstClr val="black"/>
              </a:solidFill>
            </a:endParaRPr>
          </a:p>
          <a:p>
            <a:pPr defTabSz="768111"/>
            <a:endParaRPr lang="en-GB" sz="857" dirty="0">
              <a:solidFill>
                <a:prstClr val="black"/>
              </a:solidFill>
            </a:endParaRPr>
          </a:p>
          <a:p>
            <a:pPr defTabSz="768111"/>
            <a:r>
              <a:rPr lang="en-GB" sz="714" dirty="0">
                <a:solidFill>
                  <a:prstClr val="black"/>
                </a:solidFill>
              </a:rPr>
              <a:t> </a:t>
            </a:r>
          </a:p>
        </p:txBody>
      </p:sp>
      <p:sp>
        <p:nvSpPr>
          <p:cNvPr id="36" name="TextBox 35"/>
          <p:cNvSpPr txBox="1"/>
          <p:nvPr/>
        </p:nvSpPr>
        <p:spPr>
          <a:xfrm>
            <a:off x="3130829" y="5852471"/>
            <a:ext cx="2046661" cy="1031051"/>
          </a:xfrm>
          <a:prstGeom prst="rect">
            <a:avLst/>
          </a:prstGeom>
          <a:noFill/>
        </p:spPr>
        <p:txBody>
          <a:bodyPr wrap="square" rtlCol="0">
            <a:spAutoFit/>
          </a:bodyPr>
          <a:lstStyle/>
          <a:p>
            <a:pPr algn="ctr" defTabSz="768111"/>
            <a:r>
              <a:rPr lang="en-GB" sz="1100" b="1" u="sng" dirty="0" smtClean="0">
                <a:solidFill>
                  <a:prstClr val="black"/>
                </a:solidFill>
              </a:rPr>
              <a:t>Accessibility and Disability</a:t>
            </a:r>
            <a:endParaRPr lang="en-GB" sz="1100" b="1" u="sng" dirty="0">
              <a:solidFill>
                <a:prstClr val="black"/>
              </a:solidFill>
            </a:endParaRPr>
          </a:p>
          <a:p>
            <a:pPr algn="ctr" defTabSz="768111"/>
            <a:endParaRPr lang="en-GB" sz="1000" u="sng" dirty="0">
              <a:solidFill>
                <a:prstClr val="black"/>
              </a:solidFill>
            </a:endParaRPr>
          </a:p>
          <a:p>
            <a:pPr algn="ctr" defTabSz="768111"/>
            <a:r>
              <a:rPr lang="en-GB" sz="1000" dirty="0">
                <a:solidFill>
                  <a:prstClr val="black"/>
                </a:solidFill>
              </a:rPr>
              <a:t>Contact: Revd Tim </a:t>
            </a:r>
            <a:r>
              <a:rPr lang="en-GB" sz="1000" dirty="0" smtClean="0">
                <a:solidFill>
                  <a:prstClr val="black"/>
                </a:solidFill>
              </a:rPr>
              <a:t>Goode </a:t>
            </a:r>
            <a:endParaRPr lang="en-GB" sz="1000" dirty="0">
              <a:solidFill>
                <a:prstClr val="black"/>
              </a:solidFill>
            </a:endParaRPr>
          </a:p>
          <a:p>
            <a:pPr algn="ctr" defTabSz="768111"/>
            <a:r>
              <a:rPr lang="en-GB" sz="1000" dirty="0">
                <a:solidFill>
                  <a:prstClr val="black"/>
                </a:solidFill>
              </a:rPr>
              <a:t>Email: </a:t>
            </a:r>
            <a:r>
              <a:rPr lang="en-GB" sz="1000" dirty="0" smtClean="0">
                <a:solidFill>
                  <a:prstClr val="black"/>
                </a:solidFill>
                <a:hlinkClick r:id="rId10"/>
              </a:rPr>
              <a:t>revtimgoode@gmail.com</a:t>
            </a:r>
            <a:endParaRPr lang="en-GB" sz="1000" dirty="0" smtClean="0">
              <a:solidFill>
                <a:prstClr val="black"/>
              </a:solidFill>
            </a:endParaRPr>
          </a:p>
          <a:p>
            <a:pPr algn="ctr" defTabSz="768111"/>
            <a:r>
              <a:rPr lang="en-GB" sz="1000" dirty="0" smtClean="0">
                <a:solidFill>
                  <a:prstClr val="black"/>
                </a:solidFill>
              </a:rPr>
              <a:t>Twitter: @</a:t>
            </a:r>
            <a:r>
              <a:rPr lang="en-GB" sz="1000" dirty="0" err="1" smtClean="0">
                <a:solidFill>
                  <a:prstClr val="black"/>
                </a:solidFill>
              </a:rPr>
              <a:t>revtimgoode</a:t>
            </a:r>
            <a:endParaRPr lang="en-GB" sz="1000" dirty="0" smtClean="0">
              <a:solidFill>
                <a:prstClr val="black"/>
              </a:solidFill>
            </a:endParaRPr>
          </a:p>
          <a:p>
            <a:pPr algn="ctr" defTabSz="768111"/>
            <a:endParaRPr lang="en-GB" sz="1000" dirty="0">
              <a:solidFill>
                <a:prstClr val="black"/>
              </a:solidFill>
            </a:endParaRPr>
          </a:p>
        </p:txBody>
      </p:sp>
      <p:sp>
        <p:nvSpPr>
          <p:cNvPr id="39" name="TextBox 38"/>
          <p:cNvSpPr txBox="1"/>
          <p:nvPr/>
        </p:nvSpPr>
        <p:spPr>
          <a:xfrm>
            <a:off x="1374132" y="1303692"/>
            <a:ext cx="1438944" cy="1785104"/>
          </a:xfrm>
          <a:prstGeom prst="rect">
            <a:avLst/>
          </a:prstGeom>
          <a:noFill/>
        </p:spPr>
        <p:txBody>
          <a:bodyPr wrap="square" rtlCol="0">
            <a:spAutoFit/>
          </a:bodyPr>
          <a:lstStyle/>
          <a:p>
            <a:pPr defTabSz="768111"/>
            <a:r>
              <a:rPr lang="en-GB" sz="1000" b="1" dirty="0">
                <a:solidFill>
                  <a:prstClr val="black"/>
                </a:solidFill>
              </a:rPr>
              <a:t>Diocese</a:t>
            </a:r>
          </a:p>
          <a:p>
            <a:pPr defTabSz="768111"/>
            <a:r>
              <a:rPr lang="en-GB" sz="1000" dirty="0">
                <a:solidFill>
                  <a:prstClr val="black"/>
                </a:solidFill>
              </a:rPr>
              <a:t>Ensuring the Diocese as a whole supports social justice issues.</a:t>
            </a:r>
          </a:p>
          <a:p>
            <a:pPr marL="122467" indent="-122467" defTabSz="768111">
              <a:buFont typeface="Arial" panose="020B0604020202020204" pitchFamily="34" charset="0"/>
              <a:buChar char="•"/>
            </a:pPr>
            <a:r>
              <a:rPr lang="en-GB" sz="1000" dirty="0">
                <a:solidFill>
                  <a:prstClr val="black"/>
                </a:solidFill>
              </a:rPr>
              <a:t>Supporting Mission Action Plans</a:t>
            </a:r>
          </a:p>
          <a:p>
            <a:pPr marL="122467" indent="-122467" defTabSz="768111">
              <a:buFont typeface="Arial" panose="020B0604020202020204" pitchFamily="34" charset="0"/>
              <a:buChar char="•"/>
            </a:pPr>
            <a:r>
              <a:rPr lang="en-GB" sz="1000" dirty="0">
                <a:solidFill>
                  <a:prstClr val="black"/>
                </a:solidFill>
              </a:rPr>
              <a:t>Feeding local priorities into wider diocesan planning.</a:t>
            </a:r>
          </a:p>
          <a:p>
            <a:pPr marL="122467" indent="-122467" defTabSz="768111">
              <a:buFont typeface="Arial" panose="020B0604020202020204" pitchFamily="34" charset="0"/>
              <a:buChar char="•"/>
            </a:pPr>
            <a:r>
              <a:rPr lang="en-GB" sz="1000" dirty="0">
                <a:solidFill>
                  <a:prstClr val="black"/>
                </a:solidFill>
              </a:rPr>
              <a:t>Monitoring and evaluations</a:t>
            </a:r>
          </a:p>
        </p:txBody>
      </p:sp>
      <p:sp>
        <p:nvSpPr>
          <p:cNvPr id="40" name="TextBox 39"/>
          <p:cNvSpPr txBox="1"/>
          <p:nvPr/>
        </p:nvSpPr>
        <p:spPr>
          <a:xfrm>
            <a:off x="9088093" y="1204103"/>
            <a:ext cx="1614572" cy="1477328"/>
          </a:xfrm>
          <a:prstGeom prst="rect">
            <a:avLst/>
          </a:prstGeom>
          <a:noFill/>
        </p:spPr>
        <p:txBody>
          <a:bodyPr wrap="square" rtlCol="0">
            <a:spAutoFit/>
          </a:bodyPr>
          <a:lstStyle/>
          <a:p>
            <a:pPr defTabSz="768111"/>
            <a:r>
              <a:rPr lang="en-GB" sz="1000" b="1" dirty="0">
                <a:solidFill>
                  <a:prstClr val="black"/>
                </a:solidFill>
              </a:rPr>
              <a:t>Parishes</a:t>
            </a:r>
          </a:p>
          <a:p>
            <a:pPr defTabSz="768111"/>
            <a:r>
              <a:rPr lang="en-GB" sz="1000" dirty="0">
                <a:solidFill>
                  <a:prstClr val="black"/>
                </a:solidFill>
              </a:rPr>
              <a:t>Supporting individual parishes to tackle social justice issues through:</a:t>
            </a:r>
          </a:p>
          <a:p>
            <a:pPr marL="122467" indent="-122467" defTabSz="768111">
              <a:buFont typeface="Arial" panose="020B0604020202020204" pitchFamily="34" charset="0"/>
              <a:buChar char="•"/>
            </a:pPr>
            <a:r>
              <a:rPr lang="en-GB" sz="1000" dirty="0">
                <a:solidFill>
                  <a:prstClr val="black"/>
                </a:solidFill>
              </a:rPr>
              <a:t>Listening to priorities</a:t>
            </a:r>
          </a:p>
          <a:p>
            <a:pPr marL="122467" indent="-122467" defTabSz="768111">
              <a:buFont typeface="Arial" panose="020B0604020202020204" pitchFamily="34" charset="0"/>
              <a:buChar char="•"/>
            </a:pPr>
            <a:r>
              <a:rPr lang="en-GB" sz="1000" dirty="0">
                <a:solidFill>
                  <a:prstClr val="black"/>
                </a:solidFill>
              </a:rPr>
              <a:t>Providing resources</a:t>
            </a:r>
          </a:p>
          <a:p>
            <a:pPr marL="122467" indent="-122467" defTabSz="768111">
              <a:buFont typeface="Arial" panose="020B0604020202020204" pitchFamily="34" charset="0"/>
              <a:buChar char="•"/>
            </a:pPr>
            <a:r>
              <a:rPr lang="en-GB" sz="1000" dirty="0">
                <a:solidFill>
                  <a:prstClr val="black"/>
                </a:solidFill>
              </a:rPr>
              <a:t>Putting on training and events</a:t>
            </a:r>
          </a:p>
          <a:p>
            <a:pPr marL="122467" indent="-122467" defTabSz="768111">
              <a:buFont typeface="Arial" panose="020B0604020202020204" pitchFamily="34" charset="0"/>
              <a:buChar char="•"/>
            </a:pPr>
            <a:r>
              <a:rPr lang="en-GB" sz="1000" dirty="0">
                <a:solidFill>
                  <a:prstClr val="black"/>
                </a:solidFill>
              </a:rPr>
              <a:t>Connecting people</a:t>
            </a:r>
          </a:p>
        </p:txBody>
      </p:sp>
      <p:sp>
        <p:nvSpPr>
          <p:cNvPr id="2" name="TextBox 1"/>
          <p:cNvSpPr txBox="1"/>
          <p:nvPr/>
        </p:nvSpPr>
        <p:spPr>
          <a:xfrm>
            <a:off x="1595992" y="4477005"/>
            <a:ext cx="2603383" cy="877163"/>
          </a:xfrm>
          <a:prstGeom prst="rect">
            <a:avLst/>
          </a:prstGeom>
          <a:noFill/>
        </p:spPr>
        <p:txBody>
          <a:bodyPr wrap="square" rtlCol="0">
            <a:spAutoFit/>
          </a:bodyPr>
          <a:lstStyle/>
          <a:p>
            <a:pPr algn="ctr" defTabSz="768111"/>
            <a:r>
              <a:rPr lang="en-GB" sz="1100" b="1" u="sng" dirty="0">
                <a:solidFill>
                  <a:prstClr val="black"/>
                </a:solidFill>
              </a:rPr>
              <a:t>Inter-faith</a:t>
            </a:r>
          </a:p>
          <a:p>
            <a:pPr algn="ctr" defTabSz="768111"/>
            <a:endParaRPr lang="en-GB" sz="1000" dirty="0">
              <a:solidFill>
                <a:prstClr val="black"/>
              </a:solidFill>
            </a:endParaRPr>
          </a:p>
          <a:p>
            <a:pPr algn="ctr" defTabSz="768111"/>
            <a:r>
              <a:rPr lang="en-GB" sz="1000" dirty="0">
                <a:solidFill>
                  <a:prstClr val="black"/>
                </a:solidFill>
              </a:rPr>
              <a:t>Contact: Siriol </a:t>
            </a:r>
            <a:r>
              <a:rPr lang="en-GB" sz="1000" dirty="0" smtClean="0">
                <a:solidFill>
                  <a:prstClr val="black"/>
                </a:solidFill>
              </a:rPr>
              <a:t>Davies (part time)</a:t>
            </a:r>
            <a:endParaRPr lang="en-GB" sz="1000" dirty="0">
              <a:solidFill>
                <a:prstClr val="black"/>
              </a:solidFill>
            </a:endParaRPr>
          </a:p>
          <a:p>
            <a:pPr algn="ctr" defTabSz="768111"/>
            <a:r>
              <a:rPr lang="en-GB" sz="1000" dirty="0">
                <a:solidFill>
                  <a:prstClr val="black"/>
                </a:solidFill>
              </a:rPr>
              <a:t>Email: </a:t>
            </a:r>
            <a:r>
              <a:rPr lang="en-GB" sz="1000" dirty="0">
                <a:solidFill>
                  <a:prstClr val="black"/>
                </a:solidFill>
                <a:hlinkClick r:id="rId11"/>
              </a:rPr>
              <a:t>Siriol.davies@southwark.anglican.org</a:t>
            </a:r>
            <a:endParaRPr lang="en-GB" sz="1000" dirty="0">
              <a:solidFill>
                <a:prstClr val="black"/>
              </a:solidFill>
            </a:endParaRPr>
          </a:p>
          <a:p>
            <a:pPr algn="ctr" defTabSz="768111"/>
            <a:r>
              <a:rPr lang="en-GB" sz="1000" dirty="0" smtClean="0">
                <a:solidFill>
                  <a:prstClr val="black"/>
                </a:solidFill>
              </a:rPr>
              <a:t>Twitter: @</a:t>
            </a:r>
            <a:r>
              <a:rPr lang="en-GB" sz="1000" dirty="0" err="1" smtClean="0">
                <a:solidFill>
                  <a:prstClr val="black"/>
                </a:solidFill>
              </a:rPr>
              <a:t>Siriol_davies</a:t>
            </a:r>
            <a:endParaRPr lang="en-GB" sz="1000" dirty="0">
              <a:solidFill>
                <a:prstClr val="black"/>
              </a:solidFill>
            </a:endParaRPr>
          </a:p>
        </p:txBody>
      </p:sp>
      <p:sp>
        <p:nvSpPr>
          <p:cNvPr id="23" name="TextBox 22"/>
          <p:cNvSpPr txBox="1"/>
          <p:nvPr/>
        </p:nvSpPr>
        <p:spPr>
          <a:xfrm>
            <a:off x="4666404" y="2759232"/>
            <a:ext cx="2812149" cy="1140953"/>
          </a:xfrm>
          <a:prstGeom prst="rect">
            <a:avLst/>
          </a:prstGeom>
          <a:noFill/>
        </p:spPr>
        <p:txBody>
          <a:bodyPr wrap="square" rtlCol="0">
            <a:spAutoFit/>
          </a:bodyPr>
          <a:lstStyle/>
          <a:p>
            <a:pPr algn="ctr" defTabSz="768111"/>
            <a:r>
              <a:rPr lang="en-GB" sz="1100" b="1" u="sng" dirty="0" smtClean="0">
                <a:solidFill>
                  <a:prstClr val="black"/>
                </a:solidFill>
              </a:rPr>
              <a:t>Diversity and Inclusion</a:t>
            </a:r>
            <a:endParaRPr lang="en-GB" sz="1100" b="1" u="sng" dirty="0">
              <a:solidFill>
                <a:prstClr val="black"/>
              </a:solidFill>
            </a:endParaRPr>
          </a:p>
          <a:p>
            <a:pPr algn="ctr" defTabSz="768111"/>
            <a:endParaRPr lang="en-GB" sz="1000" dirty="0">
              <a:solidFill>
                <a:prstClr val="black"/>
              </a:solidFill>
            </a:endParaRPr>
          </a:p>
          <a:p>
            <a:pPr algn="ctr" defTabSz="768111"/>
            <a:r>
              <a:rPr lang="en-GB" sz="1000" dirty="0">
                <a:solidFill>
                  <a:prstClr val="black"/>
                </a:solidFill>
              </a:rPr>
              <a:t>Contact: </a:t>
            </a:r>
            <a:r>
              <a:rPr lang="en-GB" sz="1000" dirty="0" smtClean="0">
                <a:solidFill>
                  <a:prstClr val="black"/>
                </a:solidFill>
              </a:rPr>
              <a:t>Revd Canon Dr Rosemarie Mallett</a:t>
            </a:r>
            <a:endParaRPr lang="en-GB" sz="1000" dirty="0">
              <a:solidFill>
                <a:prstClr val="black"/>
              </a:solidFill>
            </a:endParaRPr>
          </a:p>
          <a:p>
            <a:pPr algn="ctr" defTabSz="768111"/>
            <a:r>
              <a:rPr lang="en-GB" sz="1000" dirty="0">
                <a:solidFill>
                  <a:prstClr val="black"/>
                </a:solidFill>
              </a:rPr>
              <a:t>Telephone: </a:t>
            </a:r>
            <a:r>
              <a:rPr lang="en-GB" sz="1000" dirty="0" smtClean="0">
                <a:solidFill>
                  <a:prstClr val="black"/>
                </a:solidFill>
              </a:rPr>
              <a:t>02079399411</a:t>
            </a:r>
            <a:endParaRPr lang="en-GB" sz="1000" dirty="0">
              <a:solidFill>
                <a:prstClr val="black"/>
              </a:solidFill>
            </a:endParaRPr>
          </a:p>
          <a:p>
            <a:pPr algn="ctr" defTabSz="768111"/>
            <a:r>
              <a:rPr lang="en-GB" sz="1000" dirty="0">
                <a:solidFill>
                  <a:prstClr val="black"/>
                </a:solidFill>
              </a:rPr>
              <a:t>Email: </a:t>
            </a:r>
            <a:r>
              <a:rPr lang="en-GB" sz="1000" dirty="0" smtClean="0">
                <a:solidFill>
                  <a:prstClr val="black"/>
                </a:solidFill>
                <a:hlinkClick r:id="rId12"/>
              </a:rPr>
              <a:t>rosemarie.mallett@southwark.anglican.org</a:t>
            </a:r>
            <a:endParaRPr lang="en-GB" sz="1000" dirty="0">
              <a:solidFill>
                <a:prstClr val="black"/>
              </a:solidFill>
            </a:endParaRPr>
          </a:p>
          <a:p>
            <a:pPr algn="ctr" defTabSz="768111"/>
            <a:r>
              <a:rPr lang="en-GB" sz="1000" dirty="0" smtClean="0">
                <a:solidFill>
                  <a:prstClr val="black"/>
                </a:solidFill>
              </a:rPr>
              <a:t>Twitter</a:t>
            </a:r>
            <a:r>
              <a:rPr lang="en-GB" sz="1000" dirty="0">
                <a:solidFill>
                  <a:prstClr val="black"/>
                </a:solidFill>
              </a:rPr>
              <a:t>: </a:t>
            </a:r>
            <a:r>
              <a:rPr lang="en-GB" sz="1000" dirty="0" smtClean="0">
                <a:solidFill>
                  <a:prstClr val="black"/>
                </a:solidFill>
              </a:rPr>
              <a:t>@</a:t>
            </a:r>
            <a:r>
              <a:rPr lang="en-GB" sz="1000" dirty="0" err="1" smtClean="0">
                <a:solidFill>
                  <a:prstClr val="black"/>
                </a:solidFill>
              </a:rPr>
              <a:t>Rosemariemallet</a:t>
            </a:r>
            <a:endParaRPr lang="en-GB" sz="1000" dirty="0">
              <a:solidFill>
                <a:prstClr val="black"/>
              </a:solidFill>
            </a:endParaRPr>
          </a:p>
          <a:p>
            <a:pPr algn="ctr" defTabSz="768111"/>
            <a:endParaRPr lang="en-GB" sz="714" dirty="0">
              <a:solidFill>
                <a:prstClr val="black"/>
              </a:solidFill>
            </a:endParaRPr>
          </a:p>
        </p:txBody>
      </p:sp>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21579" y="6571344"/>
            <a:ext cx="1978152" cy="201168"/>
          </a:xfrm>
          <a:prstGeom prst="rect">
            <a:avLst/>
          </a:prstGeom>
        </p:spPr>
      </p:pic>
      <p:pic>
        <p:nvPicPr>
          <p:cNvPr id="32" name="Picture 3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4620" y="6048748"/>
            <a:ext cx="1811953" cy="561706"/>
          </a:xfrm>
          <a:prstGeom prst="rect">
            <a:avLst/>
          </a:prstGeom>
        </p:spPr>
      </p:pic>
      <p:pic>
        <p:nvPicPr>
          <p:cNvPr id="33" name="Picture 3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8411" y="367155"/>
            <a:ext cx="687807" cy="1043010"/>
          </a:xfrm>
          <a:prstGeom prst="rect">
            <a:avLst/>
          </a:prstGeom>
        </p:spPr>
      </p:pic>
    </p:spTree>
    <p:extLst>
      <p:ext uri="{BB962C8B-B14F-4D97-AF65-F5344CB8AC3E}">
        <p14:creationId xmlns:p14="http://schemas.microsoft.com/office/powerpoint/2010/main" val="2317341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052708" y="175760"/>
            <a:ext cx="743776" cy="6472175"/>
          </a:xfrm>
          <a:prstGeom prst="rect">
            <a:avLst/>
          </a:prstGeom>
        </p:spPr>
      </p:pic>
      <p:sp>
        <p:nvSpPr>
          <p:cNvPr id="7" name="TextBox 6"/>
          <p:cNvSpPr txBox="1"/>
          <p:nvPr/>
        </p:nvSpPr>
        <p:spPr>
          <a:xfrm>
            <a:off x="1256218" y="603833"/>
            <a:ext cx="8555277" cy="4739759"/>
          </a:xfrm>
          <a:prstGeom prst="rect">
            <a:avLst/>
          </a:prstGeom>
          <a:noFill/>
        </p:spPr>
        <p:txBody>
          <a:bodyPr wrap="square" rtlCol="0">
            <a:spAutoFit/>
          </a:bodyPr>
          <a:lstStyle/>
          <a:p>
            <a:endParaRPr lang="en-GB" sz="3000" b="1" dirty="0" smtClean="0">
              <a:solidFill>
                <a:prstClr val="black"/>
              </a:solidFill>
              <a:latin typeface="Trebuchet MS" panose="020B0603020202020204" pitchFamily="34" charset="0"/>
            </a:endParaRPr>
          </a:p>
          <a:p>
            <a:endParaRPr lang="en-GB" sz="3000" b="1" dirty="0">
              <a:solidFill>
                <a:prstClr val="black"/>
              </a:solidFill>
              <a:latin typeface="Trebuchet MS" panose="020B0603020202020204" pitchFamily="34" charset="0"/>
            </a:endParaRPr>
          </a:p>
          <a:p>
            <a:r>
              <a:rPr lang="en-GB" sz="3000" b="1" dirty="0" smtClean="0">
                <a:solidFill>
                  <a:prstClr val="black"/>
                </a:solidFill>
                <a:latin typeface="Trebuchet MS" panose="020B0603020202020204" pitchFamily="34" charset="0"/>
              </a:rPr>
              <a:t>The 5 Marks of Mission </a:t>
            </a:r>
          </a:p>
          <a:p>
            <a:endParaRPr lang="en-GB" sz="3200" b="1" dirty="0" smtClean="0">
              <a:solidFill>
                <a:prstClr val="black"/>
              </a:solidFill>
              <a:latin typeface="Trebuchet MS" panose="020B0603020202020204" pitchFamily="34" charset="0"/>
            </a:endParaRPr>
          </a:p>
          <a:p>
            <a:r>
              <a:rPr lang="en-GB" sz="2000" b="1" i="1" dirty="0" smtClean="0">
                <a:solidFill>
                  <a:prstClr val="black"/>
                </a:solidFill>
                <a:latin typeface="Trebuchet MS" panose="020B0603020202020204" pitchFamily="34" charset="0"/>
              </a:rPr>
              <a:t>Tell:</a:t>
            </a:r>
            <a:r>
              <a:rPr lang="en-GB" sz="2000" b="1" dirty="0" smtClean="0">
                <a:solidFill>
                  <a:prstClr val="black"/>
                </a:solidFill>
                <a:latin typeface="Trebuchet MS" panose="020B0603020202020204" pitchFamily="34" charset="0"/>
              </a:rPr>
              <a:t>		</a:t>
            </a:r>
            <a:r>
              <a:rPr lang="en-GB" sz="2000" dirty="0" smtClean="0">
                <a:solidFill>
                  <a:prstClr val="black"/>
                </a:solidFill>
                <a:latin typeface="Trebuchet MS" panose="020B0603020202020204" pitchFamily="34" charset="0"/>
              </a:rPr>
              <a:t>to proclaim the Good News of the Kingdom.</a:t>
            </a:r>
          </a:p>
          <a:p>
            <a:endParaRPr lang="en-GB" sz="2000" b="1" dirty="0" smtClean="0">
              <a:solidFill>
                <a:prstClr val="black"/>
              </a:solidFill>
              <a:latin typeface="Trebuchet MS" panose="020B0603020202020204" pitchFamily="34" charset="0"/>
            </a:endParaRPr>
          </a:p>
          <a:p>
            <a:r>
              <a:rPr lang="en-GB" sz="2000" b="1" i="1" dirty="0" smtClean="0">
                <a:solidFill>
                  <a:prstClr val="black"/>
                </a:solidFill>
                <a:latin typeface="Trebuchet MS" panose="020B0603020202020204" pitchFamily="34" charset="0"/>
              </a:rPr>
              <a:t>Teach:</a:t>
            </a:r>
            <a:r>
              <a:rPr lang="en-GB" sz="2000" b="1" dirty="0" smtClean="0">
                <a:solidFill>
                  <a:prstClr val="black"/>
                </a:solidFill>
                <a:latin typeface="Trebuchet MS" panose="020B0603020202020204" pitchFamily="34" charset="0"/>
              </a:rPr>
              <a:t>		</a:t>
            </a:r>
            <a:r>
              <a:rPr lang="en-GB" sz="2000" dirty="0" smtClean="0">
                <a:solidFill>
                  <a:prstClr val="black"/>
                </a:solidFill>
                <a:latin typeface="Trebuchet MS" panose="020B0603020202020204" pitchFamily="34" charset="0"/>
              </a:rPr>
              <a:t>to baptise and nurture new believers.</a:t>
            </a:r>
          </a:p>
          <a:p>
            <a:endParaRPr lang="en-GB" sz="2000" b="1" dirty="0" smtClean="0">
              <a:solidFill>
                <a:prstClr val="black"/>
              </a:solidFill>
              <a:latin typeface="Trebuchet MS" panose="020B0603020202020204" pitchFamily="34" charset="0"/>
            </a:endParaRPr>
          </a:p>
          <a:p>
            <a:r>
              <a:rPr lang="en-GB" sz="2000" b="1" i="1" dirty="0" smtClean="0">
                <a:solidFill>
                  <a:prstClr val="black"/>
                </a:solidFill>
                <a:latin typeface="Trebuchet MS" panose="020B0603020202020204" pitchFamily="34" charset="0"/>
              </a:rPr>
              <a:t>Tend:</a:t>
            </a:r>
            <a:r>
              <a:rPr lang="en-GB" sz="2000" b="1" dirty="0" smtClean="0">
                <a:solidFill>
                  <a:prstClr val="black"/>
                </a:solidFill>
                <a:latin typeface="Trebuchet MS" panose="020B0603020202020204" pitchFamily="34" charset="0"/>
              </a:rPr>
              <a:t>		</a:t>
            </a:r>
            <a:r>
              <a:rPr lang="en-GB" sz="2000" dirty="0" smtClean="0">
                <a:solidFill>
                  <a:prstClr val="black"/>
                </a:solidFill>
                <a:latin typeface="Trebuchet MS" panose="020B0603020202020204" pitchFamily="34" charset="0"/>
              </a:rPr>
              <a:t>to respond to human need by loving service.</a:t>
            </a:r>
          </a:p>
          <a:p>
            <a:endParaRPr lang="en-GB" sz="2000" b="1" dirty="0" smtClean="0">
              <a:solidFill>
                <a:prstClr val="black"/>
              </a:solidFill>
              <a:latin typeface="Trebuchet MS" panose="020B0603020202020204" pitchFamily="34" charset="0"/>
            </a:endParaRPr>
          </a:p>
          <a:p>
            <a:r>
              <a:rPr lang="en-GB" sz="2000" b="1" i="1" dirty="0" smtClean="0">
                <a:solidFill>
                  <a:prstClr val="black"/>
                </a:solidFill>
                <a:latin typeface="Trebuchet MS" panose="020B0603020202020204" pitchFamily="34" charset="0"/>
              </a:rPr>
              <a:t>Transform:</a:t>
            </a:r>
            <a:r>
              <a:rPr lang="en-GB" sz="2000" b="1" dirty="0" smtClean="0">
                <a:solidFill>
                  <a:prstClr val="black"/>
                </a:solidFill>
                <a:latin typeface="Trebuchet MS" panose="020B0603020202020204" pitchFamily="34" charset="0"/>
              </a:rPr>
              <a:t>	</a:t>
            </a:r>
            <a:r>
              <a:rPr lang="en-GB" sz="2000" dirty="0" smtClean="0">
                <a:solidFill>
                  <a:prstClr val="black"/>
                </a:solidFill>
                <a:latin typeface="Trebuchet MS" panose="020B0603020202020204" pitchFamily="34" charset="0"/>
              </a:rPr>
              <a:t>to transform unjust structures of society.</a:t>
            </a:r>
          </a:p>
          <a:p>
            <a:endParaRPr lang="en-GB" sz="2000" b="1" dirty="0" smtClean="0">
              <a:solidFill>
                <a:prstClr val="black"/>
              </a:solidFill>
              <a:latin typeface="Trebuchet MS" panose="020B0603020202020204" pitchFamily="34" charset="0"/>
            </a:endParaRPr>
          </a:p>
          <a:p>
            <a:r>
              <a:rPr lang="en-GB" sz="2000" b="1" i="1" dirty="0" smtClean="0">
                <a:solidFill>
                  <a:prstClr val="black"/>
                </a:solidFill>
                <a:latin typeface="Trebuchet MS" panose="020B0603020202020204" pitchFamily="34" charset="0"/>
              </a:rPr>
              <a:t>Treasure:</a:t>
            </a:r>
            <a:r>
              <a:rPr lang="en-GB" sz="2000" b="1" dirty="0" smtClean="0">
                <a:solidFill>
                  <a:prstClr val="black"/>
                </a:solidFill>
                <a:latin typeface="Trebuchet MS" panose="020B0603020202020204" pitchFamily="34" charset="0"/>
              </a:rPr>
              <a:t>	</a:t>
            </a:r>
            <a:r>
              <a:rPr lang="en-GB" sz="2000" dirty="0" smtClean="0">
                <a:solidFill>
                  <a:prstClr val="black"/>
                </a:solidFill>
                <a:latin typeface="Trebuchet MS" panose="020B0603020202020204" pitchFamily="34" charset="0"/>
              </a:rPr>
              <a:t>to safeguard the integrity of creation.</a:t>
            </a:r>
          </a:p>
        </p:txBody>
      </p:sp>
      <p:cxnSp>
        <p:nvCxnSpPr>
          <p:cNvPr id="14" name="Straight Connector 13"/>
          <p:cNvCxnSpPr/>
          <p:nvPr/>
        </p:nvCxnSpPr>
        <p:spPr>
          <a:xfrm>
            <a:off x="1395220" y="4713880"/>
            <a:ext cx="6984885" cy="125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1494" y="6446767"/>
            <a:ext cx="1978152" cy="201168"/>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620" y="6048748"/>
            <a:ext cx="1811953" cy="56170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411" y="367155"/>
            <a:ext cx="687807" cy="1043010"/>
          </a:xfrm>
          <a:prstGeom prst="rect">
            <a:avLst/>
          </a:prstGeom>
        </p:spPr>
      </p:pic>
      <p:pic>
        <p:nvPicPr>
          <p:cNvPr id="2" name="Picture 1"/>
          <p:cNvPicPr>
            <a:picLocks noChangeAspect="1"/>
          </p:cNvPicPr>
          <p:nvPr/>
        </p:nvPicPr>
        <p:blipFill>
          <a:blip r:embed="rId7"/>
          <a:stretch>
            <a:fillRect/>
          </a:stretch>
        </p:blipFill>
        <p:spPr>
          <a:xfrm>
            <a:off x="8282990" y="3576877"/>
            <a:ext cx="2658086" cy="2274005"/>
          </a:xfrm>
          <a:prstGeom prst="rect">
            <a:avLst/>
          </a:prstGeom>
        </p:spPr>
      </p:pic>
    </p:spTree>
    <p:extLst>
      <p:ext uri="{BB962C8B-B14F-4D97-AF65-F5344CB8AC3E}">
        <p14:creationId xmlns:p14="http://schemas.microsoft.com/office/powerpoint/2010/main" val="297939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3927" y="2186109"/>
            <a:ext cx="9524144" cy="2537717"/>
          </a:xfrm>
          <a:prstGeom prst="rect">
            <a:avLst/>
          </a:prstGeom>
          <a:solidFill>
            <a:schemeClr val="bg1"/>
          </a:solidFill>
          <a:ln w="38100">
            <a:solidFill>
              <a:srgbClr val="E30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stretch>
            <a:fillRect/>
          </a:stretch>
        </p:blipFill>
        <p:spPr>
          <a:xfrm>
            <a:off x="11036341" y="218881"/>
            <a:ext cx="743776" cy="6472175"/>
          </a:xfrm>
          <a:prstGeom prst="rect">
            <a:avLst/>
          </a:prstGeom>
        </p:spPr>
      </p:pic>
      <p:sp>
        <p:nvSpPr>
          <p:cNvPr id="8" name="Rectangle 7"/>
          <p:cNvSpPr/>
          <p:nvPr/>
        </p:nvSpPr>
        <p:spPr>
          <a:xfrm>
            <a:off x="2010564" y="2393138"/>
            <a:ext cx="8170870" cy="2123658"/>
          </a:xfrm>
          <a:prstGeom prst="rect">
            <a:avLst/>
          </a:prstGeom>
        </p:spPr>
        <p:txBody>
          <a:bodyPr wrap="square">
            <a:spAutoFit/>
          </a:bodyPr>
          <a:lstStyle/>
          <a:p>
            <a:pPr algn="ctr"/>
            <a:r>
              <a:rPr lang="en-GB" sz="3000" b="1" dirty="0">
                <a:latin typeface="Trebuchet MS" panose="020B0603020202020204" pitchFamily="34" charset="0"/>
              </a:rPr>
              <a:t>“He has told you, O </a:t>
            </a:r>
            <a:r>
              <a:rPr lang="en-GB" sz="3000" b="1" dirty="0" smtClean="0">
                <a:latin typeface="Trebuchet MS" panose="020B0603020202020204" pitchFamily="34" charset="0"/>
              </a:rPr>
              <a:t>mankind, </a:t>
            </a:r>
            <a:r>
              <a:rPr lang="en-GB" sz="3000" b="1" dirty="0">
                <a:latin typeface="Trebuchet MS" panose="020B0603020202020204" pitchFamily="34" charset="0"/>
              </a:rPr>
              <a:t>what </a:t>
            </a:r>
            <a:r>
              <a:rPr lang="en-GB" sz="3000" b="1" dirty="0" smtClean="0">
                <a:latin typeface="Trebuchet MS" panose="020B0603020202020204" pitchFamily="34" charset="0"/>
              </a:rPr>
              <a:t>is good</a:t>
            </a:r>
            <a:r>
              <a:rPr lang="en-GB" sz="3000" b="1" dirty="0">
                <a:latin typeface="Trebuchet MS" panose="020B0603020202020204" pitchFamily="34" charset="0"/>
              </a:rPr>
              <a:t>; and what does the Lord require of you but to do </a:t>
            </a:r>
            <a:r>
              <a:rPr lang="en-GB" sz="3000" b="1" i="1" dirty="0">
                <a:solidFill>
                  <a:srgbClr val="ED193F"/>
                </a:solidFill>
                <a:latin typeface="Trebuchet MS" panose="020B0603020202020204" pitchFamily="34" charset="0"/>
              </a:rPr>
              <a:t>justice</a:t>
            </a:r>
            <a:r>
              <a:rPr lang="en-GB" sz="3000" b="1" dirty="0">
                <a:latin typeface="Trebuchet MS" panose="020B0603020202020204" pitchFamily="34" charset="0"/>
              </a:rPr>
              <a:t>, and to love </a:t>
            </a:r>
            <a:r>
              <a:rPr lang="en-GB" sz="3000" b="1" i="1" dirty="0">
                <a:solidFill>
                  <a:srgbClr val="ED193F"/>
                </a:solidFill>
                <a:latin typeface="Trebuchet MS" panose="020B0603020202020204" pitchFamily="34" charset="0"/>
              </a:rPr>
              <a:t>kindness</a:t>
            </a:r>
            <a:r>
              <a:rPr lang="en-GB" sz="3000" b="1" dirty="0">
                <a:latin typeface="Trebuchet MS" panose="020B0603020202020204" pitchFamily="34" charset="0"/>
              </a:rPr>
              <a:t>, and to walk humbly with your God?”  </a:t>
            </a:r>
            <a:endParaRPr lang="en-GB" sz="3000" b="1" dirty="0" smtClean="0">
              <a:latin typeface="Trebuchet MS" panose="020B0603020202020204" pitchFamily="34" charset="0"/>
            </a:endParaRPr>
          </a:p>
          <a:p>
            <a:pPr algn="r"/>
            <a:r>
              <a:rPr lang="en-GB" sz="1200" i="1" dirty="0" smtClean="0">
                <a:latin typeface="Trebuchet MS" panose="020B0603020202020204" pitchFamily="34" charset="0"/>
              </a:rPr>
              <a:t>Micah </a:t>
            </a:r>
            <a:r>
              <a:rPr lang="en-GB" sz="1200" i="1" dirty="0">
                <a:latin typeface="Trebuchet MS" panose="020B0603020202020204" pitchFamily="34" charset="0"/>
              </a:rPr>
              <a:t>6:8</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411" y="367155"/>
            <a:ext cx="687807" cy="104301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620" y="6048748"/>
            <a:ext cx="1811953" cy="56170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1494" y="6446767"/>
            <a:ext cx="1978152" cy="201168"/>
          </a:xfrm>
          <a:prstGeom prst="rect">
            <a:avLst/>
          </a:prstGeom>
        </p:spPr>
      </p:pic>
    </p:spTree>
    <p:extLst>
      <p:ext uri="{BB962C8B-B14F-4D97-AF65-F5344CB8AC3E}">
        <p14:creationId xmlns:p14="http://schemas.microsoft.com/office/powerpoint/2010/main" val="3719254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036341" y="218881"/>
            <a:ext cx="743776" cy="6472175"/>
          </a:xfrm>
          <a:prstGeom prst="rect">
            <a:avLst/>
          </a:prstGeom>
        </p:spPr>
      </p:pic>
      <p:sp>
        <p:nvSpPr>
          <p:cNvPr id="7" name="TextBox 6"/>
          <p:cNvSpPr txBox="1"/>
          <p:nvPr/>
        </p:nvSpPr>
        <p:spPr>
          <a:xfrm>
            <a:off x="382993" y="1444190"/>
            <a:ext cx="5361140" cy="1508105"/>
          </a:xfrm>
          <a:prstGeom prst="rect">
            <a:avLst/>
          </a:prstGeom>
          <a:noFill/>
        </p:spPr>
        <p:txBody>
          <a:bodyPr wrap="square" rtlCol="0">
            <a:spAutoFit/>
          </a:bodyPr>
          <a:lstStyle/>
          <a:p>
            <a:pPr algn="ctr"/>
            <a:r>
              <a:rPr lang="en-GB" sz="3000" b="1" dirty="0" smtClean="0">
                <a:solidFill>
                  <a:prstClr val="black"/>
                </a:solidFill>
                <a:latin typeface="Trebuchet MS" panose="020B0603020202020204" pitchFamily="34" charset="0"/>
              </a:rPr>
              <a:t>What are the structures in our society</a:t>
            </a:r>
          </a:p>
          <a:p>
            <a:pPr algn="ctr"/>
            <a:endParaRPr lang="en-GB" sz="3200" b="1" dirty="0" smtClean="0">
              <a:solidFill>
                <a:prstClr val="black"/>
              </a:solidFill>
              <a:latin typeface="Trebuchet MS" panose="020B0603020202020204" pitchFamily="34" charset="0"/>
            </a:endParaRPr>
          </a:p>
        </p:txBody>
      </p:sp>
      <p:sp>
        <p:nvSpPr>
          <p:cNvPr id="8" name="Rectangle 7"/>
          <p:cNvSpPr/>
          <p:nvPr/>
        </p:nvSpPr>
        <p:spPr>
          <a:xfrm>
            <a:off x="865142" y="2553917"/>
            <a:ext cx="4400193" cy="3354765"/>
          </a:xfrm>
          <a:prstGeom prst="rect">
            <a:avLst/>
          </a:prstGeom>
        </p:spPr>
        <p:txBody>
          <a:bodyPr wrap="square">
            <a:spAutoFit/>
          </a:bodyPr>
          <a:lstStyle/>
          <a:p>
            <a:pPr algn="ctr"/>
            <a:r>
              <a:rPr lang="en-GB" sz="2000" dirty="0">
                <a:latin typeface="Trebuchet MS" panose="020B0603020202020204" pitchFamily="34" charset="0"/>
              </a:rPr>
              <a:t>Social structure is the organized set of social institutions and patterns of institutionalized relationships that together compose </a:t>
            </a:r>
            <a:r>
              <a:rPr lang="en-GB" sz="2000" dirty="0" smtClean="0">
                <a:latin typeface="Trebuchet MS" panose="020B0603020202020204" pitchFamily="34" charset="0"/>
              </a:rPr>
              <a:t>society….Social </a:t>
            </a:r>
            <a:r>
              <a:rPr lang="en-GB" sz="2000" dirty="0">
                <a:latin typeface="Trebuchet MS" panose="020B0603020202020204" pitchFamily="34" charset="0"/>
              </a:rPr>
              <a:t>structure is both a product of </a:t>
            </a:r>
            <a:r>
              <a:rPr lang="en-GB" sz="2000" dirty="0" smtClean="0">
                <a:latin typeface="Trebuchet MS" panose="020B0603020202020204" pitchFamily="34" charset="0"/>
              </a:rPr>
              <a:t>social interaction and </a:t>
            </a:r>
            <a:r>
              <a:rPr lang="en-GB" sz="2000" dirty="0">
                <a:latin typeface="Trebuchet MS" panose="020B0603020202020204" pitchFamily="34" charset="0"/>
              </a:rPr>
              <a:t>directly determines </a:t>
            </a:r>
            <a:r>
              <a:rPr lang="en-GB" sz="2000" dirty="0" smtClean="0">
                <a:latin typeface="Trebuchet MS" panose="020B0603020202020204" pitchFamily="34" charset="0"/>
              </a:rPr>
              <a:t>it….they </a:t>
            </a:r>
            <a:r>
              <a:rPr lang="en-GB" sz="2000" dirty="0">
                <a:latin typeface="Trebuchet MS" panose="020B0603020202020204" pitchFamily="34" charset="0"/>
              </a:rPr>
              <a:t>are always present and affect all dimensions of human experience in society</a:t>
            </a:r>
            <a:r>
              <a:rPr lang="en-GB" sz="2000" dirty="0" smtClean="0">
                <a:latin typeface="Trebuchet MS" panose="020B0603020202020204" pitchFamily="34" charset="0"/>
              </a:rPr>
              <a:t>.’​’</a:t>
            </a:r>
          </a:p>
          <a:p>
            <a:r>
              <a:rPr lang="en-GB" sz="2000" i="1" dirty="0">
                <a:latin typeface="Trebuchet MS" panose="020B0603020202020204" pitchFamily="34" charset="0"/>
              </a:rPr>
              <a:t> </a:t>
            </a:r>
            <a:r>
              <a:rPr lang="en-GB" sz="2000" i="1" dirty="0" smtClean="0">
                <a:latin typeface="Trebuchet MS" panose="020B0603020202020204" pitchFamily="34" charset="0"/>
              </a:rPr>
              <a:t>             </a:t>
            </a:r>
            <a:r>
              <a:rPr lang="en-GB" sz="1200" i="1" dirty="0" smtClean="0">
                <a:latin typeface="Trebuchet MS" panose="020B0603020202020204" pitchFamily="34" charset="0"/>
              </a:rPr>
              <a:t>The Concept of Social Structures in Sociology</a:t>
            </a:r>
          </a:p>
          <a:p>
            <a:pPr algn="r"/>
            <a:r>
              <a:rPr lang="en-GB" sz="1200" i="1" dirty="0" smtClean="0">
                <a:latin typeface="Trebuchet MS" panose="020B0603020202020204" pitchFamily="34" charset="0"/>
              </a:rPr>
              <a:t>By Ashley Crossman</a:t>
            </a:r>
            <a:endParaRPr lang="en-GB" sz="1200" i="1" dirty="0">
              <a:latin typeface="Trebuchet MS" panose="020B0603020202020204" pitchFamily="34" charset="0"/>
            </a:endParaRPr>
          </a:p>
        </p:txBody>
      </p:sp>
      <p:graphicFrame>
        <p:nvGraphicFramePr>
          <p:cNvPr id="9" name="Diagram 8"/>
          <p:cNvGraphicFramePr/>
          <p:nvPr>
            <p:extLst/>
          </p:nvPr>
        </p:nvGraphicFramePr>
        <p:xfrm>
          <a:off x="6222930" y="836487"/>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p:cNvGraphicFramePr/>
          <p:nvPr>
            <p:extLst/>
          </p:nvPr>
        </p:nvGraphicFramePr>
        <p:xfrm>
          <a:off x="3954180" y="870512"/>
          <a:ext cx="8128000" cy="541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8411" y="367155"/>
            <a:ext cx="687807" cy="1043010"/>
          </a:xfrm>
          <a:prstGeom prst="rect">
            <a:avLst/>
          </a:prstGeom>
        </p:spPr>
      </p:pic>
      <p:pic>
        <p:nvPicPr>
          <p:cNvPr id="12" name="Picture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24620" y="6048748"/>
            <a:ext cx="1811953" cy="561706"/>
          </a:xfrm>
          <a:prstGeom prst="rect">
            <a:avLst/>
          </a:prstGeom>
        </p:spPr>
      </p:pic>
      <p:pic>
        <p:nvPicPr>
          <p:cNvPr id="13" name="Picture 1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141494" y="6446767"/>
            <a:ext cx="1978152" cy="201168"/>
          </a:xfrm>
          <a:prstGeom prst="rect">
            <a:avLst/>
          </a:prstGeom>
        </p:spPr>
      </p:pic>
    </p:spTree>
    <p:extLst>
      <p:ext uri="{BB962C8B-B14F-4D97-AF65-F5344CB8AC3E}">
        <p14:creationId xmlns:p14="http://schemas.microsoft.com/office/powerpoint/2010/main" val="205242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0"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036341" y="218881"/>
            <a:ext cx="743776" cy="6472175"/>
          </a:xfrm>
          <a:prstGeom prst="rect">
            <a:avLst/>
          </a:prstGeom>
        </p:spPr>
      </p:pic>
      <p:sp>
        <p:nvSpPr>
          <p:cNvPr id="7" name="TextBox 6"/>
          <p:cNvSpPr txBox="1"/>
          <p:nvPr/>
        </p:nvSpPr>
        <p:spPr>
          <a:xfrm>
            <a:off x="3018773" y="692854"/>
            <a:ext cx="5361140" cy="1508105"/>
          </a:xfrm>
          <a:prstGeom prst="rect">
            <a:avLst/>
          </a:prstGeom>
          <a:noFill/>
        </p:spPr>
        <p:txBody>
          <a:bodyPr wrap="square" rtlCol="0">
            <a:spAutoFit/>
          </a:bodyPr>
          <a:lstStyle/>
          <a:p>
            <a:pPr algn="ctr"/>
            <a:r>
              <a:rPr lang="en-GB" sz="3000" b="1" dirty="0" smtClean="0">
                <a:solidFill>
                  <a:prstClr val="black"/>
                </a:solidFill>
                <a:latin typeface="Trebuchet MS" panose="020B0603020202020204" pitchFamily="34" charset="0"/>
              </a:rPr>
              <a:t>What makes a structure unjust?</a:t>
            </a:r>
          </a:p>
          <a:p>
            <a:pPr algn="ctr"/>
            <a:endParaRPr lang="en-GB" sz="3200" b="1" dirty="0" smtClean="0">
              <a:solidFill>
                <a:prstClr val="black"/>
              </a:solidFill>
              <a:latin typeface="Trebuchet MS" panose="020B0603020202020204" pitchFamily="34"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1494" y="6446767"/>
            <a:ext cx="1978152" cy="201168"/>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620" y="6048748"/>
            <a:ext cx="1811953" cy="561706"/>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411" y="367155"/>
            <a:ext cx="687807" cy="1043010"/>
          </a:xfrm>
          <a:prstGeom prst="rect">
            <a:avLst/>
          </a:prstGeom>
        </p:spPr>
      </p:pic>
      <p:pic>
        <p:nvPicPr>
          <p:cNvPr id="8" name="Picture 7"/>
          <p:cNvPicPr>
            <a:picLocks noChangeAspect="1"/>
          </p:cNvPicPr>
          <p:nvPr/>
        </p:nvPicPr>
        <p:blipFill>
          <a:blip r:embed="rId7"/>
          <a:stretch>
            <a:fillRect/>
          </a:stretch>
        </p:blipFill>
        <p:spPr>
          <a:xfrm>
            <a:off x="1510269" y="1997109"/>
            <a:ext cx="4291956" cy="1371719"/>
          </a:xfrm>
          <a:prstGeom prst="rect">
            <a:avLst/>
          </a:prstGeom>
        </p:spPr>
      </p:pic>
      <p:pic>
        <p:nvPicPr>
          <p:cNvPr id="18" name="Picture 17"/>
          <p:cNvPicPr>
            <a:picLocks noChangeAspect="1"/>
          </p:cNvPicPr>
          <p:nvPr/>
        </p:nvPicPr>
        <p:blipFill>
          <a:blip r:embed="rId8"/>
          <a:stretch>
            <a:fillRect/>
          </a:stretch>
        </p:blipFill>
        <p:spPr>
          <a:xfrm>
            <a:off x="1450063" y="3912319"/>
            <a:ext cx="4249280" cy="1194920"/>
          </a:xfrm>
          <a:prstGeom prst="rect">
            <a:avLst/>
          </a:prstGeom>
        </p:spPr>
      </p:pic>
      <p:pic>
        <p:nvPicPr>
          <p:cNvPr id="19" name="Picture 18"/>
          <p:cNvPicPr>
            <a:picLocks noChangeAspect="1"/>
          </p:cNvPicPr>
          <p:nvPr/>
        </p:nvPicPr>
        <p:blipFill>
          <a:blip r:embed="rId9"/>
          <a:stretch>
            <a:fillRect/>
          </a:stretch>
        </p:blipFill>
        <p:spPr>
          <a:xfrm>
            <a:off x="6104250" y="2426510"/>
            <a:ext cx="4932091" cy="2481287"/>
          </a:xfrm>
          <a:prstGeom prst="rect">
            <a:avLst/>
          </a:prstGeom>
        </p:spPr>
      </p:pic>
    </p:spTree>
    <p:extLst>
      <p:ext uri="{BB962C8B-B14F-4D97-AF65-F5344CB8AC3E}">
        <p14:creationId xmlns:p14="http://schemas.microsoft.com/office/powerpoint/2010/main" val="245083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036341" y="218881"/>
            <a:ext cx="743776" cy="6472175"/>
          </a:xfrm>
          <a:prstGeom prst="rect">
            <a:avLst/>
          </a:prstGeom>
        </p:spPr>
      </p:pic>
      <p:sp>
        <p:nvSpPr>
          <p:cNvPr id="7" name="TextBox 6"/>
          <p:cNvSpPr txBox="1"/>
          <p:nvPr/>
        </p:nvSpPr>
        <p:spPr>
          <a:xfrm>
            <a:off x="2223369" y="517260"/>
            <a:ext cx="7352779" cy="1077218"/>
          </a:xfrm>
          <a:prstGeom prst="rect">
            <a:avLst/>
          </a:prstGeom>
          <a:noFill/>
        </p:spPr>
        <p:txBody>
          <a:bodyPr wrap="square" rtlCol="0">
            <a:spAutoFit/>
          </a:bodyPr>
          <a:lstStyle/>
          <a:p>
            <a:pPr algn="ctr"/>
            <a:r>
              <a:rPr lang="en-GB" sz="3000" b="1" dirty="0" smtClean="0">
                <a:solidFill>
                  <a:prstClr val="black"/>
                </a:solidFill>
                <a:latin typeface="Trebuchet MS" panose="020B0603020202020204" pitchFamily="34" charset="0"/>
              </a:rPr>
              <a:t>Why we challenge unjust structures</a:t>
            </a:r>
          </a:p>
          <a:p>
            <a:pPr algn="ctr"/>
            <a:endParaRPr lang="en-GB" sz="3200" b="1" dirty="0" smtClean="0">
              <a:solidFill>
                <a:prstClr val="black"/>
              </a:solidFill>
              <a:latin typeface="Trebuchet MS" panose="020B0603020202020204" pitchFamily="34" charset="0"/>
            </a:endParaRPr>
          </a:p>
        </p:txBody>
      </p:sp>
      <p:sp>
        <p:nvSpPr>
          <p:cNvPr id="9" name="Rectangle 8"/>
          <p:cNvSpPr/>
          <p:nvPr/>
        </p:nvSpPr>
        <p:spPr>
          <a:xfrm>
            <a:off x="1252602" y="1356492"/>
            <a:ext cx="10284401" cy="4893647"/>
          </a:xfrm>
          <a:prstGeom prst="rect">
            <a:avLst/>
          </a:prstGeom>
        </p:spPr>
        <p:txBody>
          <a:bodyPr wrap="square">
            <a:spAutoFit/>
          </a:bodyPr>
          <a:lstStyle/>
          <a:p>
            <a:pPr algn="ctr"/>
            <a:r>
              <a:rPr lang="en-GB" sz="2000" dirty="0">
                <a:latin typeface="Trebuchet MS" panose="020B0603020202020204" pitchFamily="34" charset="0"/>
              </a:rPr>
              <a:t>When we talk about social justice, we mean God's original intention for human society</a:t>
            </a:r>
            <a:r>
              <a:rPr lang="en-GB" sz="2000" dirty="0" smtClean="0">
                <a:latin typeface="Trebuchet MS" panose="020B0603020202020204" pitchFamily="34" charset="0"/>
              </a:rPr>
              <a:t>:</a:t>
            </a:r>
          </a:p>
          <a:p>
            <a:pPr algn="just"/>
            <a:endParaRPr lang="en-GB" dirty="0">
              <a:latin typeface="Trebuchet MS" panose="020B0603020202020204" pitchFamily="34" charset="0"/>
            </a:endParaRPr>
          </a:p>
          <a:p>
            <a:pPr algn="just"/>
            <a:r>
              <a:rPr lang="en-GB" sz="2000" b="1" dirty="0" smtClean="0">
                <a:latin typeface="Trebuchet MS" panose="020B0603020202020204" pitchFamily="34" charset="0"/>
              </a:rPr>
              <a:t>Kindness (charitable works)</a:t>
            </a:r>
          </a:p>
          <a:p>
            <a:pPr marL="285750" indent="-285750" algn="just">
              <a:buFont typeface="Arial" panose="020B0604020202020204" pitchFamily="34" charset="0"/>
              <a:buChar char="•"/>
            </a:pPr>
            <a:r>
              <a:rPr lang="en-GB" sz="2000" dirty="0" smtClean="0">
                <a:latin typeface="Trebuchet MS" panose="020B0603020202020204" pitchFamily="34" charset="0"/>
              </a:rPr>
              <a:t>Basic Needs are met.</a:t>
            </a:r>
          </a:p>
          <a:p>
            <a:pPr marL="285750" indent="-285750" algn="just">
              <a:buFont typeface="Arial" panose="020B0604020202020204" pitchFamily="34" charset="0"/>
              <a:buChar char="•"/>
            </a:pPr>
            <a:r>
              <a:rPr lang="en-GB" sz="2000" dirty="0" smtClean="0">
                <a:latin typeface="Trebuchet MS" panose="020B0603020202020204" pitchFamily="34" charset="0"/>
              </a:rPr>
              <a:t>Human flourishing.</a:t>
            </a:r>
          </a:p>
          <a:p>
            <a:pPr marL="285750" indent="-285750" algn="just">
              <a:buFont typeface="Arial" panose="020B0604020202020204" pitchFamily="34" charset="0"/>
              <a:buChar char="•"/>
            </a:pPr>
            <a:r>
              <a:rPr lang="en-GB" sz="2000" dirty="0" smtClean="0">
                <a:latin typeface="Trebuchet MS" panose="020B0603020202020204" pitchFamily="34" charset="0"/>
              </a:rPr>
              <a:t>Peace.</a:t>
            </a:r>
          </a:p>
          <a:p>
            <a:pPr marL="285750" indent="-285750" algn="just">
              <a:buFont typeface="Arial" panose="020B0604020202020204" pitchFamily="34" charset="0"/>
              <a:buChar char="•"/>
            </a:pPr>
            <a:endParaRPr lang="en-GB" dirty="0">
              <a:latin typeface="Trebuchet MS" panose="020B0603020202020204" pitchFamily="34" charset="0"/>
            </a:endParaRPr>
          </a:p>
          <a:p>
            <a:pPr algn="just"/>
            <a:r>
              <a:rPr lang="en-GB" b="1" dirty="0" smtClean="0">
                <a:latin typeface="Trebuchet MS" panose="020B0603020202020204" pitchFamily="34" charset="0"/>
              </a:rPr>
              <a:t>				</a:t>
            </a:r>
            <a:r>
              <a:rPr lang="en-GB" sz="2000" b="1" dirty="0" smtClean="0">
                <a:latin typeface="Trebuchet MS" panose="020B0603020202020204" pitchFamily="34" charset="0"/>
              </a:rPr>
              <a:t>Justice</a:t>
            </a:r>
            <a:endParaRPr lang="en-GB" sz="2000" b="1" dirty="0">
              <a:latin typeface="Trebuchet MS" panose="020B0603020202020204" pitchFamily="34" charset="0"/>
            </a:endParaRPr>
          </a:p>
          <a:p>
            <a:pPr marL="3486150" lvl="7" indent="-285750" algn="just">
              <a:buFont typeface="Arial" panose="020B0604020202020204" pitchFamily="34" charset="0"/>
              <a:buChar char="•"/>
            </a:pPr>
            <a:r>
              <a:rPr lang="en-GB" sz="2000" dirty="0" smtClean="0">
                <a:latin typeface="Trebuchet MS" panose="020B0603020202020204" pitchFamily="34" charset="0"/>
              </a:rPr>
              <a:t>Identifying </a:t>
            </a:r>
            <a:r>
              <a:rPr lang="en-GB" sz="2000" dirty="0">
                <a:latin typeface="Trebuchet MS" panose="020B0603020202020204" pitchFamily="34" charset="0"/>
              </a:rPr>
              <a:t>the root </a:t>
            </a:r>
            <a:r>
              <a:rPr lang="en-GB" sz="2000" dirty="0" smtClean="0">
                <a:latin typeface="Trebuchet MS" panose="020B0603020202020204" pitchFamily="34" charset="0"/>
              </a:rPr>
              <a:t>causes. </a:t>
            </a:r>
          </a:p>
          <a:p>
            <a:pPr marL="3486150" lvl="7" indent="-285750" algn="just">
              <a:buFont typeface="Arial" panose="020B0604020202020204" pitchFamily="34" charset="0"/>
              <a:buChar char="•"/>
            </a:pPr>
            <a:r>
              <a:rPr lang="en-GB" sz="2000" dirty="0" smtClean="0">
                <a:latin typeface="Trebuchet MS" panose="020B0603020202020204" pitchFamily="34" charset="0"/>
              </a:rPr>
              <a:t>Advocate systemic change.</a:t>
            </a:r>
          </a:p>
          <a:p>
            <a:pPr marL="3486150" lvl="7" indent="-285750" algn="just">
              <a:buFont typeface="Arial" panose="020B0604020202020204" pitchFamily="34" charset="0"/>
              <a:buChar char="•"/>
            </a:pPr>
            <a:r>
              <a:rPr lang="en-GB" sz="2000" dirty="0" smtClean="0">
                <a:latin typeface="Trebuchet MS" panose="020B0603020202020204" pitchFamily="34" charset="0"/>
              </a:rPr>
              <a:t>Witness and work to remove barriers to justice. </a:t>
            </a:r>
          </a:p>
          <a:p>
            <a:pPr algn="just"/>
            <a:endParaRPr lang="en-GB" dirty="0" smtClean="0">
              <a:latin typeface="Trebuchet MS" panose="020B0603020202020204" pitchFamily="34" charset="0"/>
            </a:endParaRPr>
          </a:p>
          <a:p>
            <a:pPr algn="just"/>
            <a:endParaRPr lang="en-GB" sz="2000" dirty="0" smtClean="0">
              <a:latin typeface="Trebuchet MS" panose="020B0603020202020204" pitchFamily="34" charset="0"/>
            </a:endParaRPr>
          </a:p>
          <a:p>
            <a:pPr algn="ctr"/>
            <a:r>
              <a:rPr lang="en-GB" sz="2000" dirty="0" smtClean="0">
                <a:latin typeface="Trebuchet MS" panose="020B0603020202020204" pitchFamily="34" charset="0"/>
              </a:rPr>
              <a:t>A </a:t>
            </a:r>
            <a:r>
              <a:rPr lang="en-GB" sz="2000" dirty="0">
                <a:latin typeface="Trebuchet MS" panose="020B0603020202020204" pitchFamily="34" charset="0"/>
              </a:rPr>
              <a:t>message that </a:t>
            </a:r>
            <a:r>
              <a:rPr lang="en-GB" sz="2000" dirty="0" smtClean="0">
                <a:latin typeface="Trebuchet MS" panose="020B0603020202020204" pitchFamily="34" charset="0"/>
              </a:rPr>
              <a:t>doesn’t proclaim </a:t>
            </a:r>
            <a:r>
              <a:rPr lang="en-GB" sz="2000" dirty="0">
                <a:latin typeface="Trebuchet MS" panose="020B0603020202020204" pitchFamily="34" charset="0"/>
              </a:rPr>
              <a:t>our radical liberation through Jesus Christ from every configuration of </a:t>
            </a:r>
            <a:r>
              <a:rPr lang="en-GB" sz="2000" dirty="0" smtClean="0">
                <a:latin typeface="Trebuchet MS" panose="020B0603020202020204" pitchFamily="34" charset="0"/>
              </a:rPr>
              <a:t>sin including structural, </a:t>
            </a:r>
            <a:r>
              <a:rPr lang="en-GB" sz="2000" dirty="0">
                <a:latin typeface="Trebuchet MS" panose="020B0603020202020204" pitchFamily="34" charset="0"/>
              </a:rPr>
              <a:t>limits the stature of our </a:t>
            </a:r>
            <a:r>
              <a:rPr lang="en-GB" sz="2000" dirty="0" smtClean="0">
                <a:latin typeface="Trebuchet MS" panose="020B0603020202020204" pitchFamily="34" charset="0"/>
              </a:rPr>
              <a:t>Deliverer. </a:t>
            </a:r>
          </a:p>
          <a:p>
            <a:pPr algn="just"/>
            <a:endParaRPr lang="en-GB" dirty="0" smtClean="0">
              <a:latin typeface="Trebuchet MS" panose="020B0603020202020204" pitchFamily="34" charset="0"/>
            </a:endParaRPr>
          </a:p>
        </p:txBody>
      </p:sp>
      <p:pic>
        <p:nvPicPr>
          <p:cNvPr id="11" name="Picture 2" descr="Image result for social justice fee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972" r="52750"/>
          <a:stretch/>
        </p:blipFill>
        <p:spPr bwMode="auto">
          <a:xfrm rot="21012890">
            <a:off x="3427080" y="3261927"/>
            <a:ext cx="925085" cy="1637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social justice fee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6859" r="7852" b="15903"/>
          <a:stretch/>
        </p:blipFill>
        <p:spPr bwMode="auto">
          <a:xfrm>
            <a:off x="4868157" y="1672982"/>
            <a:ext cx="888905" cy="16835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411" y="367155"/>
            <a:ext cx="687807" cy="104301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620" y="6048748"/>
            <a:ext cx="1811953" cy="561706"/>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41494" y="6446767"/>
            <a:ext cx="1978152" cy="201168"/>
          </a:xfrm>
          <a:prstGeom prst="rect">
            <a:avLst/>
          </a:prstGeom>
        </p:spPr>
      </p:pic>
    </p:spTree>
    <p:extLst>
      <p:ext uri="{BB962C8B-B14F-4D97-AF65-F5344CB8AC3E}">
        <p14:creationId xmlns:p14="http://schemas.microsoft.com/office/powerpoint/2010/main" val="2250860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036341" y="218881"/>
            <a:ext cx="743776" cy="6472175"/>
          </a:xfrm>
          <a:prstGeom prst="rect">
            <a:avLst/>
          </a:prstGeom>
        </p:spPr>
      </p:pic>
      <p:sp>
        <p:nvSpPr>
          <p:cNvPr id="3" name="TextBox 2"/>
          <p:cNvSpPr txBox="1"/>
          <p:nvPr/>
        </p:nvSpPr>
        <p:spPr>
          <a:xfrm>
            <a:off x="7276990" y="3054858"/>
            <a:ext cx="3112152" cy="400110"/>
          </a:xfrm>
          <a:prstGeom prst="rect">
            <a:avLst/>
          </a:prstGeom>
          <a:noFill/>
        </p:spPr>
        <p:txBody>
          <a:bodyPr wrap="square" rtlCol="0">
            <a:spAutoFit/>
          </a:bodyPr>
          <a:lstStyle/>
          <a:p>
            <a:r>
              <a:rPr lang="en-GB" sz="2000" dirty="0" smtClean="0">
                <a:latin typeface="Trebuchet MS" panose="020B0603020202020204" pitchFamily="34" charset="0"/>
              </a:rPr>
              <a:t>#</a:t>
            </a:r>
            <a:r>
              <a:rPr lang="en-GB" sz="2000" dirty="0" err="1" smtClean="0">
                <a:latin typeface="Trebuchet MS" panose="020B0603020202020204" pitchFamily="34" charset="0"/>
              </a:rPr>
              <a:t>TendTransformTreasure</a:t>
            </a:r>
            <a:endParaRPr lang="en-GB" sz="2000" dirty="0">
              <a:latin typeface="Trebuchet MS" panose="020B0603020202020204" pitchFamily="34" charset="0"/>
            </a:endParaRPr>
          </a:p>
        </p:txBody>
      </p:sp>
      <p:pic>
        <p:nvPicPr>
          <p:cNvPr id="2050" name="Picture 2" descr="Image result for social justice fe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872" y="218881"/>
            <a:ext cx="5715873" cy="58298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827405" y="2472213"/>
            <a:ext cx="5861226" cy="553998"/>
          </a:xfrm>
          <a:prstGeom prst="rect">
            <a:avLst/>
          </a:prstGeom>
          <a:noFill/>
        </p:spPr>
        <p:txBody>
          <a:bodyPr wrap="square" rtlCol="0">
            <a:spAutoFit/>
          </a:bodyPr>
          <a:lstStyle/>
          <a:p>
            <a:pPr algn="ctr"/>
            <a:r>
              <a:rPr lang="en-GB" sz="3000" b="1" dirty="0" smtClean="0">
                <a:latin typeface="Trebuchet MS" panose="020B0603020202020204" pitchFamily="34" charset="0"/>
              </a:rPr>
              <a:t>We need both feet to walk </a:t>
            </a:r>
            <a:endParaRPr lang="en-GB" sz="3000" b="1" dirty="0">
              <a:latin typeface="Trebuchet MS" panose="020B060302020202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411" y="367155"/>
            <a:ext cx="687807" cy="104301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1494" y="6446767"/>
            <a:ext cx="1978152" cy="201168"/>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620" y="6048748"/>
            <a:ext cx="1811953" cy="561706"/>
          </a:xfrm>
          <a:prstGeom prst="rect">
            <a:avLst/>
          </a:prstGeom>
        </p:spPr>
      </p:pic>
    </p:spTree>
    <p:extLst>
      <p:ext uri="{BB962C8B-B14F-4D97-AF65-F5344CB8AC3E}">
        <p14:creationId xmlns:p14="http://schemas.microsoft.com/office/powerpoint/2010/main" val="1246567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TotalTime>
  <Words>1703</Words>
  <Application>Microsoft Office PowerPoint</Application>
  <PresentationFormat>Widescreen</PresentationFormat>
  <Paragraphs>294</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Together Southwark do to ‘seek to transform unjust structures of society’? (4th Mark of Mission) </vt:lpstr>
      <vt:lpstr>PowerPoint Presentation</vt:lpstr>
      <vt:lpstr>PowerPoint Presentation</vt:lpstr>
      <vt:lpstr>PowerPoint Presentation</vt:lpstr>
      <vt:lpstr>PowerPoint Presentation</vt:lpstr>
      <vt:lpstr>PowerPoint Presentation</vt:lpstr>
      <vt:lpstr>Challenges </vt:lpstr>
      <vt:lpstr>Knife Crime:  A response from Richmond &amp; Barnes Deanery</vt:lpstr>
      <vt:lpstr>Questions and Discussion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Booker</dc:creator>
  <cp:lastModifiedBy>Marian Mollett</cp:lastModifiedBy>
  <cp:revision>38</cp:revision>
  <cp:lastPrinted>2019-06-04T18:00:36Z</cp:lastPrinted>
  <dcterms:created xsi:type="dcterms:W3CDTF">2019-02-26T10:22:07Z</dcterms:created>
  <dcterms:modified xsi:type="dcterms:W3CDTF">2019-06-04T18:01:00Z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